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Lst>
  <p:sldSz cy="5143500" cx="9144000"/>
  <p:notesSz cx="6858000" cy="9144000"/>
  <p:embeddedFontLst>
    <p:embeddedFont>
      <p:font typeface="Proxima Nova"/>
      <p:regular r:id="rId14"/>
      <p:bold r:id="rId15"/>
      <p:italic r:id="rId16"/>
      <p:boldItalic r:id="rId17"/>
    </p:embeddedFont>
    <p:embeddedFont>
      <p:font typeface="Helvetica Neue"/>
      <p:regular r:id="rId18"/>
      <p:bold r:id="rId19"/>
      <p:italic r:id="rId20"/>
      <p:boldItalic r:id="rId21"/>
    </p:embeddedFont>
    <p:embeddedFont>
      <p:font typeface="Alfa Slab One"/>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elveticaNeue-italic.fntdata"/><Relationship Id="rId11" Type="http://schemas.openxmlformats.org/officeDocument/2006/relationships/slide" Target="slides/slide5.xml"/><Relationship Id="rId22" Type="http://schemas.openxmlformats.org/officeDocument/2006/relationships/font" Target="fonts/AlfaSlabOne-regular.fntdata"/><Relationship Id="rId10" Type="http://schemas.openxmlformats.org/officeDocument/2006/relationships/slide" Target="slides/slide4.xml"/><Relationship Id="rId21" Type="http://schemas.openxmlformats.org/officeDocument/2006/relationships/font" Target="fonts/HelveticaNeue-boldItalic.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ProximaNova-bold.fntdata"/><Relationship Id="rId14" Type="http://schemas.openxmlformats.org/officeDocument/2006/relationships/font" Target="fonts/ProximaNova-regular.fntdata"/><Relationship Id="rId17" Type="http://schemas.openxmlformats.org/officeDocument/2006/relationships/font" Target="fonts/ProximaNova-boldItalic.fntdata"/><Relationship Id="rId16" Type="http://schemas.openxmlformats.org/officeDocument/2006/relationships/font" Target="fonts/ProximaNova-italic.fntdata"/><Relationship Id="rId5" Type="http://schemas.openxmlformats.org/officeDocument/2006/relationships/slideMaster" Target="slideMasters/slideMaster2.xml"/><Relationship Id="rId19" Type="http://schemas.openxmlformats.org/officeDocument/2006/relationships/font" Target="fonts/HelveticaNeue-bold.fntdata"/><Relationship Id="rId6" Type="http://schemas.openxmlformats.org/officeDocument/2006/relationships/notesMaster" Target="notesMasters/notesMaster1.xml"/><Relationship Id="rId18" Type="http://schemas.openxmlformats.org/officeDocument/2006/relationships/font" Target="fonts/HelveticaNeue-regular.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gif>
</file>

<file path=ppt/media/image11.gif>
</file>

<file path=ppt/media/image12.gif>
</file>

<file path=ppt/media/image13.gif>
</file>

<file path=ppt/media/image14.gif>
</file>

<file path=ppt/media/image15.png>
</file>

<file path=ppt/media/image2.png>
</file>

<file path=ppt/media/image3.png>
</file>

<file path=ppt/media/image4.png>
</file>

<file path=ppt/media/image5.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50be651fe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50be651fe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Summarize details about this activity you have performed this week in pursuit of your goals for the block. Describe what you did and why, the results you had, feedback received and related learning insights. Summarise what the next steps for this activity is (if any). Focus more on the task(s) you performed, than the thing(s) you created. Think about the decisions you made, and how you arrived at the solutions you did.</a:t>
            </a:r>
            <a:endParaRPr/>
          </a:p>
          <a:p>
            <a:pPr indent="0" lvl="0" marL="0" rtl="0" algn="l">
              <a:spcBef>
                <a:spcPts val="0"/>
              </a:spcBef>
              <a:spcAft>
                <a:spcPts val="0"/>
              </a:spcAft>
              <a:buNone/>
            </a:pPr>
            <a:r>
              <a:t/>
            </a:r>
            <a:endParaRPr/>
          </a:p>
          <a:p>
            <a:pPr indent="0" lvl="0" marL="0" rtl="0" algn="l">
              <a:spcBef>
                <a:spcPts val="0"/>
              </a:spcBef>
              <a:spcAft>
                <a:spcPts val="0"/>
              </a:spcAft>
              <a:buClr>
                <a:srgbClr val="000000"/>
              </a:buClr>
              <a:buSzPts val="1100"/>
              <a:buFont typeface="Arial"/>
              <a:buNone/>
            </a:pPr>
            <a:r>
              <a:rPr lang="en-GB"/>
              <a:t>You can reference ILOs by number here if you feel that a particular area was really demonstrated.</a:t>
            </a:r>
            <a:endParaRPr/>
          </a:p>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rPr lang="en-GB"/>
              <a:t>Add any pictures, video and links to supporting evidence here. Add more slides for visuals if needed.</a:t>
            </a:r>
            <a:endParaRPr/>
          </a:p>
          <a:p>
            <a:pPr indent="0" lvl="0" marL="0" rtl="0" algn="l">
              <a:spcBef>
                <a:spcPts val="0"/>
              </a:spcBef>
              <a:spcAft>
                <a:spcPts val="0"/>
              </a:spcAft>
              <a:buNone/>
            </a:pPr>
            <a:r>
              <a:rPr lang="en-GB"/>
              <a:t>IMPORTANT: Keep this up-to-date as much as possible. Remember to do this every week.</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50be651fe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50be651fe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Summarize details about this activity you have performed this week in pursuit of your goals for the block. Describe what you did and why, the results you had, feedback received and related learning insights. Summarise what the next steps for this activity is (if any). Focus more on the task(s) you performed, than the thing(s) you created. Think about the decisions you made, and how you arrived at the solutions you did.</a:t>
            </a:r>
            <a:endParaRPr/>
          </a:p>
          <a:p>
            <a:pPr indent="0" lvl="0" marL="0" rtl="0" algn="l">
              <a:spcBef>
                <a:spcPts val="0"/>
              </a:spcBef>
              <a:spcAft>
                <a:spcPts val="0"/>
              </a:spcAft>
              <a:buNone/>
            </a:pPr>
            <a:r>
              <a:t/>
            </a:r>
            <a:endParaRPr/>
          </a:p>
          <a:p>
            <a:pPr indent="0" lvl="0" marL="0" rtl="0" algn="l">
              <a:spcBef>
                <a:spcPts val="0"/>
              </a:spcBef>
              <a:spcAft>
                <a:spcPts val="0"/>
              </a:spcAft>
              <a:buClr>
                <a:srgbClr val="000000"/>
              </a:buClr>
              <a:buSzPts val="1100"/>
              <a:buFont typeface="Arial"/>
              <a:buNone/>
            </a:pPr>
            <a:r>
              <a:rPr lang="en-GB"/>
              <a:t>You can reference ILOs by number here if you feel that a particular area was really demonstrated.</a:t>
            </a:r>
            <a:endParaRPr/>
          </a:p>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rPr lang="en-GB"/>
              <a:t>Add any pictures, video and links to supporting evidence here. Add more slides for visuals if needed.</a:t>
            </a:r>
            <a:endParaRPr/>
          </a:p>
          <a:p>
            <a:pPr indent="0" lvl="0" marL="0" rtl="0" algn="l">
              <a:spcBef>
                <a:spcPts val="0"/>
              </a:spcBef>
              <a:spcAft>
                <a:spcPts val="0"/>
              </a:spcAft>
              <a:buNone/>
            </a:pPr>
            <a:r>
              <a:rPr lang="en-GB"/>
              <a:t>IMPORTANT: Keep this up-to-date as much as possible. Remember to do this every week.</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50be651fe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50be651fe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Summarize details about this activity you have performed this week in pursuit of your goals for the block. Describe what you did and why, the results you had, feedback received and related learning insights. Summarise what the next steps for this activity is (if any). Focus more on the task(s) you performed, than the thing(s) you created. Think about the decisions you made, and how you arrived at the solutions you did.</a:t>
            </a:r>
            <a:endParaRPr/>
          </a:p>
          <a:p>
            <a:pPr indent="0" lvl="0" marL="0" rtl="0" algn="l">
              <a:spcBef>
                <a:spcPts val="0"/>
              </a:spcBef>
              <a:spcAft>
                <a:spcPts val="0"/>
              </a:spcAft>
              <a:buNone/>
            </a:pPr>
            <a:r>
              <a:t/>
            </a:r>
            <a:endParaRPr/>
          </a:p>
          <a:p>
            <a:pPr indent="0" lvl="0" marL="0" rtl="0" algn="l">
              <a:spcBef>
                <a:spcPts val="0"/>
              </a:spcBef>
              <a:spcAft>
                <a:spcPts val="0"/>
              </a:spcAft>
              <a:buClr>
                <a:srgbClr val="000000"/>
              </a:buClr>
              <a:buSzPts val="1100"/>
              <a:buFont typeface="Arial"/>
              <a:buNone/>
            </a:pPr>
            <a:r>
              <a:rPr lang="en-GB"/>
              <a:t>You can reference ILOs by number here if you feel that a particular area was really demonstrated.</a:t>
            </a:r>
            <a:endParaRPr/>
          </a:p>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rPr lang="en-GB"/>
              <a:t>Add any pictures, video and links to supporting evidence here. Add more slides for visuals if needed.</a:t>
            </a:r>
            <a:endParaRPr/>
          </a:p>
          <a:p>
            <a:pPr indent="0" lvl="0" marL="0" rtl="0" algn="l">
              <a:spcBef>
                <a:spcPts val="0"/>
              </a:spcBef>
              <a:spcAft>
                <a:spcPts val="0"/>
              </a:spcAft>
              <a:buNone/>
            </a:pPr>
            <a:r>
              <a:rPr lang="en-GB"/>
              <a:t>IMPORTANT: Keep this up-to-date as much as possible. Remember to do this every week.</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50be651fe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50be651fe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Summarize details about this activity you have performed this week in pursuit of your goals for the block. Describe what you did and why, the results you had, feedback received and related learning insights. Summarise what the next steps for this activity is (if any). Focus more on the task(s) you performed, than the thing(s) you created. Think about the decisions you made, and how you arrived at the solutions you did.</a:t>
            </a:r>
            <a:endParaRPr/>
          </a:p>
          <a:p>
            <a:pPr indent="0" lvl="0" marL="0" rtl="0" algn="l">
              <a:spcBef>
                <a:spcPts val="0"/>
              </a:spcBef>
              <a:spcAft>
                <a:spcPts val="0"/>
              </a:spcAft>
              <a:buNone/>
            </a:pPr>
            <a:r>
              <a:t/>
            </a:r>
            <a:endParaRPr/>
          </a:p>
          <a:p>
            <a:pPr indent="0" lvl="0" marL="0" rtl="0" algn="l">
              <a:spcBef>
                <a:spcPts val="0"/>
              </a:spcBef>
              <a:spcAft>
                <a:spcPts val="0"/>
              </a:spcAft>
              <a:buClr>
                <a:srgbClr val="000000"/>
              </a:buClr>
              <a:buSzPts val="1100"/>
              <a:buFont typeface="Arial"/>
              <a:buNone/>
            </a:pPr>
            <a:r>
              <a:rPr lang="en-GB"/>
              <a:t>You can reference ILOs by number here if you feel that a particular area was really demonstrated.</a:t>
            </a:r>
            <a:endParaRPr/>
          </a:p>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rPr lang="en-GB"/>
              <a:t>Add any pictures, video and links to supporting evidence here. Add more slides for visuals if needed.</a:t>
            </a:r>
            <a:endParaRPr/>
          </a:p>
          <a:p>
            <a:pPr indent="0" lvl="0" marL="0" rtl="0" algn="l">
              <a:spcBef>
                <a:spcPts val="0"/>
              </a:spcBef>
              <a:spcAft>
                <a:spcPts val="0"/>
              </a:spcAft>
              <a:buNone/>
            </a:pPr>
            <a:r>
              <a:rPr lang="en-GB"/>
              <a:t>IMPORTANT: Keep this up-to-date as much as possible. Remember to do this every week.</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50be651fe3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0be651fe3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Summarize details about this activity you have performed this week in pursuit of your goals for the block. Describe what you did and why, the results you had, feedback received and related learning insights. Summarise what the next steps for this activity is (if any). Focus more on the task(s) you performed, than the thing(s) you created. Think about the decisions you made, and how you arrived at the solutions you did.</a:t>
            </a:r>
            <a:endParaRPr/>
          </a:p>
          <a:p>
            <a:pPr indent="0" lvl="0" marL="0" rtl="0" algn="l">
              <a:spcBef>
                <a:spcPts val="0"/>
              </a:spcBef>
              <a:spcAft>
                <a:spcPts val="0"/>
              </a:spcAft>
              <a:buNone/>
            </a:pPr>
            <a:r>
              <a:t/>
            </a:r>
            <a:endParaRPr/>
          </a:p>
          <a:p>
            <a:pPr indent="0" lvl="0" marL="0" rtl="0" algn="l">
              <a:spcBef>
                <a:spcPts val="0"/>
              </a:spcBef>
              <a:spcAft>
                <a:spcPts val="0"/>
              </a:spcAft>
              <a:buClr>
                <a:srgbClr val="000000"/>
              </a:buClr>
              <a:buSzPts val="1100"/>
              <a:buFont typeface="Arial"/>
              <a:buNone/>
            </a:pPr>
            <a:r>
              <a:rPr lang="en-GB"/>
              <a:t>You can reference ILOs by number here if you feel that a particular area was really demonstrated.</a:t>
            </a:r>
            <a:endParaRPr/>
          </a:p>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rPr lang="en-GB"/>
              <a:t>Add any pictures, video and links to supporting evidence here. Add more slides for visuals if needed.</a:t>
            </a:r>
            <a:endParaRPr/>
          </a:p>
          <a:p>
            <a:pPr indent="0" lvl="0" marL="0" rtl="0" algn="l">
              <a:spcBef>
                <a:spcPts val="0"/>
              </a:spcBef>
              <a:spcAft>
                <a:spcPts val="0"/>
              </a:spcAft>
              <a:buNone/>
            </a:pPr>
            <a:r>
              <a:rPr lang="en-GB"/>
              <a:t>IMPORTANT: Keep this up-to-date as much as possible. Remember to do this every week.</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50be651fe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50be651fe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Summarize details about this activity you have performed this week in pursuit of your goals for the block. Describe what you did and why, the results you had, feedback received and related learning insights. Summarise what the next steps for this activity is (if any). Focus more on the task(s) you performed, than the thing(s) you created. Think about the decisions you made, and how you arrived at the solutions you did.</a:t>
            </a:r>
            <a:endParaRPr/>
          </a:p>
          <a:p>
            <a:pPr indent="0" lvl="0" marL="0" rtl="0" algn="l">
              <a:spcBef>
                <a:spcPts val="0"/>
              </a:spcBef>
              <a:spcAft>
                <a:spcPts val="0"/>
              </a:spcAft>
              <a:buNone/>
            </a:pPr>
            <a:r>
              <a:t/>
            </a:r>
            <a:endParaRPr/>
          </a:p>
          <a:p>
            <a:pPr indent="0" lvl="0" marL="0" rtl="0" algn="l">
              <a:spcBef>
                <a:spcPts val="0"/>
              </a:spcBef>
              <a:spcAft>
                <a:spcPts val="0"/>
              </a:spcAft>
              <a:buClr>
                <a:srgbClr val="000000"/>
              </a:buClr>
              <a:buSzPts val="1100"/>
              <a:buFont typeface="Arial"/>
              <a:buNone/>
            </a:pPr>
            <a:r>
              <a:rPr lang="en-GB"/>
              <a:t>You can reference ILOs by number here if you feel that a particular area was really demonstrated.</a:t>
            </a:r>
            <a:endParaRPr/>
          </a:p>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rPr lang="en-GB"/>
              <a:t>Add any pictures, video and links to supporting evidence here. Add more slides for visuals if needed.</a:t>
            </a:r>
            <a:endParaRPr/>
          </a:p>
          <a:p>
            <a:pPr indent="0" lvl="0" marL="0" rtl="0" algn="l">
              <a:spcBef>
                <a:spcPts val="0"/>
              </a:spcBef>
              <a:spcAft>
                <a:spcPts val="0"/>
              </a:spcAft>
              <a:buNone/>
            </a:pPr>
            <a:r>
              <a:rPr lang="en-GB"/>
              <a:t>IMPORTANT: Keep this up-to-date as much as possible. Remember to do this every week.</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50be651fe3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50be651fe3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Summarize details about this activity you have performed this week in pursuit of your goals for the block. Describe what you did and why, the results you had, feedback received and related learning insights. Summarise what the next steps for this activity is (if any). Focus more on the task(s) you performed, than the thing(s) you created. Think about the decisions you made, and how you arrived at the solutions you did.</a:t>
            </a:r>
            <a:endParaRPr/>
          </a:p>
          <a:p>
            <a:pPr indent="0" lvl="0" marL="0" rtl="0" algn="l">
              <a:spcBef>
                <a:spcPts val="0"/>
              </a:spcBef>
              <a:spcAft>
                <a:spcPts val="0"/>
              </a:spcAft>
              <a:buNone/>
            </a:pPr>
            <a:r>
              <a:t/>
            </a:r>
            <a:endParaRPr/>
          </a:p>
          <a:p>
            <a:pPr indent="0" lvl="0" marL="0" rtl="0" algn="l">
              <a:spcBef>
                <a:spcPts val="0"/>
              </a:spcBef>
              <a:spcAft>
                <a:spcPts val="0"/>
              </a:spcAft>
              <a:buClr>
                <a:srgbClr val="000000"/>
              </a:buClr>
              <a:buSzPts val="1100"/>
              <a:buFont typeface="Arial"/>
              <a:buNone/>
            </a:pPr>
            <a:r>
              <a:rPr lang="en-GB"/>
              <a:t>You can reference ILOs by number here if you feel that a particular area was really demonstrated.</a:t>
            </a:r>
            <a:endParaRPr/>
          </a:p>
          <a:p>
            <a:pPr indent="0" lvl="0" marL="0" rtl="0" algn="l">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rPr lang="en-GB"/>
              <a:t>Add any pictures, video and links to supporting evidence here. Add more slides for visuals if needed.</a:t>
            </a:r>
            <a:endParaRPr/>
          </a:p>
          <a:p>
            <a:pPr indent="0" lvl="0" marL="0" rtl="0" algn="l">
              <a:spcBef>
                <a:spcPts val="0"/>
              </a:spcBef>
              <a:spcAft>
                <a:spcPts val="0"/>
              </a:spcAft>
              <a:buNone/>
            </a:pPr>
            <a:r>
              <a:rPr lang="en-GB"/>
              <a:t>IMPORTANT: Keep this up-to-date as much as possible. Remember to do this every week.</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1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991025" y="946325"/>
            <a:ext cx="4557600" cy="1501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EC781C"/>
              </a:buClr>
              <a:buSzPts val="4200"/>
              <a:buNone/>
              <a:defRPr sz="4200">
                <a:solidFill>
                  <a:srgbClr val="EC781C"/>
                </a:solidFill>
              </a:defRPr>
            </a:lvl1pPr>
            <a:lvl2pPr lvl="1" rtl="0" algn="ctr">
              <a:spcBef>
                <a:spcPts val="0"/>
              </a:spcBef>
              <a:spcAft>
                <a:spcPts val="0"/>
              </a:spcAft>
              <a:buSzPts val="5400"/>
              <a:buNone/>
              <a:defRPr sz="5400"/>
            </a:lvl2pPr>
            <a:lvl3pPr lvl="2" rtl="0" algn="ctr">
              <a:spcBef>
                <a:spcPts val="0"/>
              </a:spcBef>
              <a:spcAft>
                <a:spcPts val="0"/>
              </a:spcAft>
              <a:buSzPts val="5400"/>
              <a:buNone/>
              <a:defRPr sz="5400"/>
            </a:lvl3pPr>
            <a:lvl4pPr lvl="3" rtl="0" algn="ctr">
              <a:spcBef>
                <a:spcPts val="0"/>
              </a:spcBef>
              <a:spcAft>
                <a:spcPts val="0"/>
              </a:spcAft>
              <a:buSzPts val="5400"/>
              <a:buNone/>
              <a:defRPr sz="5400"/>
            </a:lvl4pPr>
            <a:lvl5pPr lvl="4" rtl="0" algn="ctr">
              <a:spcBef>
                <a:spcPts val="0"/>
              </a:spcBef>
              <a:spcAft>
                <a:spcPts val="0"/>
              </a:spcAft>
              <a:buSzPts val="5400"/>
              <a:buNone/>
              <a:defRPr sz="5400"/>
            </a:lvl5pPr>
            <a:lvl6pPr lvl="5" rtl="0" algn="ctr">
              <a:spcBef>
                <a:spcPts val="0"/>
              </a:spcBef>
              <a:spcAft>
                <a:spcPts val="0"/>
              </a:spcAft>
              <a:buSzPts val="5400"/>
              <a:buNone/>
              <a:defRPr sz="5400"/>
            </a:lvl6pPr>
            <a:lvl7pPr lvl="6" rtl="0" algn="ctr">
              <a:spcBef>
                <a:spcPts val="0"/>
              </a:spcBef>
              <a:spcAft>
                <a:spcPts val="0"/>
              </a:spcAft>
              <a:buSzPts val="5400"/>
              <a:buNone/>
              <a:defRPr sz="5400"/>
            </a:lvl7pPr>
            <a:lvl8pPr lvl="7" rtl="0" algn="ctr">
              <a:spcBef>
                <a:spcPts val="0"/>
              </a:spcBef>
              <a:spcAft>
                <a:spcPts val="0"/>
              </a:spcAft>
              <a:buSzPts val="5400"/>
              <a:buNone/>
              <a:defRPr sz="5400"/>
            </a:lvl8pPr>
            <a:lvl9pPr lvl="8" rtl="0" algn="ctr">
              <a:spcBef>
                <a:spcPts val="0"/>
              </a:spcBef>
              <a:spcAft>
                <a:spcPts val="0"/>
              </a:spcAft>
              <a:buSzPts val="5400"/>
              <a:buNone/>
              <a:defRPr sz="5400"/>
            </a:lvl9pPr>
          </a:lstStyle>
          <a:p/>
        </p:txBody>
      </p:sp>
      <p:sp>
        <p:nvSpPr>
          <p:cNvPr id="56" name="Google Shape;56;p14"/>
          <p:cNvSpPr txBox="1"/>
          <p:nvPr>
            <p:ph idx="1" type="subTitle"/>
          </p:nvPr>
        </p:nvSpPr>
        <p:spPr>
          <a:xfrm>
            <a:off x="311700" y="3394423"/>
            <a:ext cx="8520600" cy="733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033679"/>
              </a:buClr>
              <a:buSzPts val="3600"/>
              <a:buNone/>
              <a:defRPr sz="3600">
                <a:solidFill>
                  <a:srgbClr val="033679"/>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57" name="Google Shape;57;p14"/>
          <p:cNvSpPr txBox="1"/>
          <p:nvPr>
            <p:ph idx="12" type="sldNum"/>
          </p:nvPr>
        </p:nvSpPr>
        <p:spPr>
          <a:xfrm>
            <a:off x="8548650" y="4797375"/>
            <a:ext cx="548700" cy="269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pic>
        <p:nvPicPr>
          <p:cNvPr id="58" name="Google Shape;58;p14"/>
          <p:cNvPicPr preferRelativeResize="0"/>
          <p:nvPr/>
        </p:nvPicPr>
        <p:blipFill>
          <a:blip r:embed="rId2">
            <a:alphaModFix/>
          </a:blip>
          <a:stretch>
            <a:fillRect/>
          </a:stretch>
        </p:blipFill>
        <p:spPr>
          <a:xfrm>
            <a:off x="76200" y="4612175"/>
            <a:ext cx="1314726" cy="455125"/>
          </a:xfrm>
          <a:prstGeom prst="rect">
            <a:avLst/>
          </a:prstGeom>
          <a:noFill/>
          <a:ln>
            <a:noFill/>
          </a:ln>
        </p:spPr>
      </p:pic>
      <p:pic>
        <p:nvPicPr>
          <p:cNvPr id="59" name="Google Shape;59;p14"/>
          <p:cNvPicPr preferRelativeResize="0"/>
          <p:nvPr/>
        </p:nvPicPr>
        <p:blipFill>
          <a:blip r:embed="rId3">
            <a:alphaModFix/>
          </a:blip>
          <a:stretch>
            <a:fillRect/>
          </a:stretch>
        </p:blipFill>
        <p:spPr>
          <a:xfrm>
            <a:off x="707300" y="304800"/>
            <a:ext cx="2800421" cy="2784823"/>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rgbClr val="234099"/>
        </a:solidFill>
      </p:bgPr>
    </p:bg>
    <p:spTree>
      <p:nvGrpSpPr>
        <p:cNvPr id="60" name="Shape 60"/>
        <p:cNvGrpSpPr/>
        <p:nvPr/>
      </p:nvGrpSpPr>
      <p:grpSpPr>
        <a:xfrm>
          <a:off x="0" y="0"/>
          <a:ext cx="0" cy="0"/>
          <a:chOff x="0" y="0"/>
          <a:chExt cx="0" cy="0"/>
        </a:xfrm>
      </p:grpSpPr>
      <p:sp>
        <p:nvSpPr>
          <p:cNvPr id="61" name="Google Shape;61;p15"/>
          <p:cNvSpPr txBox="1"/>
          <p:nvPr>
            <p:ph type="title"/>
          </p:nvPr>
        </p:nvSpPr>
        <p:spPr>
          <a:xfrm>
            <a:off x="311700" y="2480550"/>
            <a:ext cx="8436900" cy="2445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6800"/>
              <a:buNone/>
              <a:defRPr sz="6800">
                <a:solidFill>
                  <a:schemeClr val="lt1"/>
                </a:solidFill>
              </a:defRPr>
            </a:lvl1pPr>
            <a:lvl2pPr lvl="1" rtl="0">
              <a:spcBef>
                <a:spcPts val="0"/>
              </a:spcBef>
              <a:spcAft>
                <a:spcPts val="0"/>
              </a:spcAft>
              <a:buClr>
                <a:schemeClr val="lt1"/>
              </a:buClr>
              <a:buSzPts val="6800"/>
              <a:buNone/>
              <a:defRPr sz="6800">
                <a:solidFill>
                  <a:schemeClr val="lt1"/>
                </a:solidFill>
              </a:defRPr>
            </a:lvl2pPr>
            <a:lvl3pPr lvl="2" rtl="0">
              <a:spcBef>
                <a:spcPts val="0"/>
              </a:spcBef>
              <a:spcAft>
                <a:spcPts val="0"/>
              </a:spcAft>
              <a:buClr>
                <a:schemeClr val="lt1"/>
              </a:buClr>
              <a:buSzPts val="6800"/>
              <a:buNone/>
              <a:defRPr sz="6800">
                <a:solidFill>
                  <a:schemeClr val="lt1"/>
                </a:solidFill>
              </a:defRPr>
            </a:lvl3pPr>
            <a:lvl4pPr lvl="3" rtl="0">
              <a:spcBef>
                <a:spcPts val="0"/>
              </a:spcBef>
              <a:spcAft>
                <a:spcPts val="0"/>
              </a:spcAft>
              <a:buClr>
                <a:schemeClr val="lt1"/>
              </a:buClr>
              <a:buSzPts val="6800"/>
              <a:buNone/>
              <a:defRPr sz="6800">
                <a:solidFill>
                  <a:schemeClr val="lt1"/>
                </a:solidFill>
              </a:defRPr>
            </a:lvl4pPr>
            <a:lvl5pPr lvl="4" rtl="0">
              <a:spcBef>
                <a:spcPts val="0"/>
              </a:spcBef>
              <a:spcAft>
                <a:spcPts val="0"/>
              </a:spcAft>
              <a:buClr>
                <a:schemeClr val="lt1"/>
              </a:buClr>
              <a:buSzPts val="6800"/>
              <a:buNone/>
              <a:defRPr sz="6800">
                <a:solidFill>
                  <a:schemeClr val="lt1"/>
                </a:solidFill>
              </a:defRPr>
            </a:lvl5pPr>
            <a:lvl6pPr lvl="5" rtl="0">
              <a:spcBef>
                <a:spcPts val="0"/>
              </a:spcBef>
              <a:spcAft>
                <a:spcPts val="0"/>
              </a:spcAft>
              <a:buClr>
                <a:schemeClr val="lt1"/>
              </a:buClr>
              <a:buSzPts val="6800"/>
              <a:buNone/>
              <a:defRPr sz="6800">
                <a:solidFill>
                  <a:schemeClr val="lt1"/>
                </a:solidFill>
              </a:defRPr>
            </a:lvl6pPr>
            <a:lvl7pPr lvl="6" rtl="0">
              <a:spcBef>
                <a:spcPts val="0"/>
              </a:spcBef>
              <a:spcAft>
                <a:spcPts val="0"/>
              </a:spcAft>
              <a:buClr>
                <a:schemeClr val="lt1"/>
              </a:buClr>
              <a:buSzPts val="6800"/>
              <a:buNone/>
              <a:defRPr sz="6800">
                <a:solidFill>
                  <a:schemeClr val="lt1"/>
                </a:solidFill>
              </a:defRPr>
            </a:lvl7pPr>
            <a:lvl8pPr lvl="7" rtl="0">
              <a:spcBef>
                <a:spcPts val="0"/>
              </a:spcBef>
              <a:spcAft>
                <a:spcPts val="0"/>
              </a:spcAft>
              <a:buClr>
                <a:schemeClr val="lt1"/>
              </a:buClr>
              <a:buSzPts val="6800"/>
              <a:buNone/>
              <a:defRPr sz="6800">
                <a:solidFill>
                  <a:schemeClr val="lt1"/>
                </a:solidFill>
              </a:defRPr>
            </a:lvl8pPr>
            <a:lvl9pPr lvl="8" rtl="0">
              <a:spcBef>
                <a:spcPts val="0"/>
              </a:spcBef>
              <a:spcAft>
                <a:spcPts val="0"/>
              </a:spcAft>
              <a:buClr>
                <a:schemeClr val="lt1"/>
              </a:buClr>
              <a:buSzPts val="6800"/>
              <a:buNone/>
              <a:defRPr sz="6800">
                <a:solidFill>
                  <a:schemeClr val="lt1"/>
                </a:solidFill>
              </a:defRPr>
            </a:lvl9pPr>
          </a:lstStyle>
          <a:p/>
        </p:txBody>
      </p:sp>
      <p:sp>
        <p:nvSpPr>
          <p:cNvPr id="62" name="Google Shape;62;p15"/>
          <p:cNvSpPr txBox="1"/>
          <p:nvPr>
            <p:ph idx="12" type="sldNum"/>
          </p:nvPr>
        </p:nvSpPr>
        <p:spPr>
          <a:xfrm>
            <a:off x="90450" y="4873575"/>
            <a:ext cx="548700" cy="2697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3" name="Shape 63"/>
        <p:cNvGrpSpPr/>
        <p:nvPr/>
      </p:nvGrpSpPr>
      <p:grpSpPr>
        <a:xfrm>
          <a:off x="0" y="0"/>
          <a:ext cx="0" cy="0"/>
          <a:chOff x="0" y="0"/>
          <a:chExt cx="0" cy="0"/>
        </a:xfrm>
      </p:grpSpPr>
      <p:sp>
        <p:nvSpPr>
          <p:cNvPr id="64" name="Google Shape;64;p16"/>
          <p:cNvSpPr txBox="1"/>
          <p:nvPr>
            <p:ph type="title"/>
          </p:nvPr>
        </p:nvSpPr>
        <p:spPr>
          <a:xfrm>
            <a:off x="311700" y="64025"/>
            <a:ext cx="85206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65" name="Google Shape;65;p16"/>
          <p:cNvSpPr txBox="1"/>
          <p:nvPr>
            <p:ph idx="1" type="body"/>
          </p:nvPr>
        </p:nvSpPr>
        <p:spPr>
          <a:xfrm>
            <a:off x="311700" y="712925"/>
            <a:ext cx="8520600" cy="3855900"/>
          </a:xfrm>
          <a:prstGeom prst="rect">
            <a:avLst/>
          </a:prstGeom>
          <a:ln cap="flat" cmpd="sng" w="9525">
            <a:solidFill>
              <a:srgbClr val="234099"/>
            </a:solidFill>
            <a:prstDash val="solid"/>
            <a:round/>
            <a:headEnd len="sm" w="sm" type="none"/>
            <a:tailEnd len="sm" w="sm" type="none"/>
          </a:ln>
        </p:spPr>
        <p:txBody>
          <a:bodyPr anchorCtr="0" anchor="ctr" bIns="91425" lIns="91425" spcFirstLastPara="1" rIns="91425" wrap="square" tIns="91425">
            <a:noAutofit/>
          </a:bodyPr>
          <a:lstStyle>
            <a:lvl1pPr indent="-381000" lvl="0" marL="457200" rtl="0">
              <a:spcBef>
                <a:spcPts val="0"/>
              </a:spcBef>
              <a:spcAft>
                <a:spcPts val="0"/>
              </a:spcAft>
              <a:buSzPts val="2400"/>
              <a:buChar char="●"/>
              <a:defRPr/>
            </a:lvl1pPr>
            <a:lvl2pPr indent="-355600" lvl="1" marL="914400" rtl="0">
              <a:spcBef>
                <a:spcPts val="0"/>
              </a:spcBef>
              <a:spcAft>
                <a:spcPts val="0"/>
              </a:spcAft>
              <a:buSzPts val="2000"/>
              <a:buChar char="○"/>
              <a:defRPr/>
            </a:lvl2pPr>
            <a:lvl3pPr indent="-336550" lvl="2" marL="1371600" rtl="0">
              <a:spcBef>
                <a:spcPts val="0"/>
              </a:spcBef>
              <a:spcAft>
                <a:spcPts val="0"/>
              </a:spcAft>
              <a:buSzPts val="1700"/>
              <a:buChar char="■"/>
              <a:defRPr/>
            </a:lvl3pPr>
            <a:lvl4pPr indent="-317500" lvl="3" marL="1828800" rtl="0">
              <a:spcBef>
                <a:spcPts val="0"/>
              </a:spcBef>
              <a:spcAft>
                <a:spcPts val="0"/>
              </a:spcAft>
              <a:buSzPts val="1400"/>
              <a:buChar char="●"/>
              <a:defRPr/>
            </a:lvl4pPr>
            <a:lvl5pPr indent="-304800" lvl="4" marL="2286000" rtl="0">
              <a:spcBef>
                <a:spcPts val="0"/>
              </a:spcBef>
              <a:spcAft>
                <a:spcPts val="0"/>
              </a:spcAft>
              <a:buSzPts val="1200"/>
              <a:buChar char="○"/>
              <a:defRPr/>
            </a:lvl5pPr>
            <a:lvl6pPr indent="-298450" lvl="5" marL="2743200" rtl="0">
              <a:spcBef>
                <a:spcPts val="1600"/>
              </a:spcBef>
              <a:spcAft>
                <a:spcPts val="0"/>
              </a:spcAft>
              <a:buSzPts val="1100"/>
              <a:buChar char="■"/>
              <a:defRPr/>
            </a:lvl6pPr>
            <a:lvl7pPr indent="-292100" lvl="6" marL="3200400" rtl="0">
              <a:spcBef>
                <a:spcPts val="1600"/>
              </a:spcBef>
              <a:spcAft>
                <a:spcPts val="0"/>
              </a:spcAft>
              <a:buSzPts val="1000"/>
              <a:buChar char="●"/>
              <a:defRPr/>
            </a:lvl7pPr>
            <a:lvl8pPr indent="-285750" lvl="7" marL="3657600" rtl="0">
              <a:spcBef>
                <a:spcPts val="1600"/>
              </a:spcBef>
              <a:spcAft>
                <a:spcPts val="0"/>
              </a:spcAft>
              <a:buSzPts val="900"/>
              <a:buChar char="○"/>
              <a:defRPr/>
            </a:lvl8pPr>
            <a:lvl9pPr indent="-279400" lvl="8" marL="4114800" rtl="0">
              <a:spcBef>
                <a:spcPts val="1600"/>
              </a:spcBef>
              <a:spcAft>
                <a:spcPts val="1600"/>
              </a:spcAft>
              <a:buSzPts val="800"/>
              <a:buChar char="■"/>
              <a:defRPr/>
            </a:lvl9pPr>
          </a:lstStyle>
          <a:p/>
        </p:txBody>
      </p:sp>
      <p:sp>
        <p:nvSpPr>
          <p:cNvPr id="66" name="Google Shape;66;p16"/>
          <p:cNvSpPr txBox="1"/>
          <p:nvPr>
            <p:ph idx="12" type="sldNum"/>
          </p:nvPr>
        </p:nvSpPr>
        <p:spPr>
          <a:xfrm>
            <a:off x="90450" y="4873575"/>
            <a:ext cx="548700" cy="269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7" name="Shape 67"/>
        <p:cNvGrpSpPr/>
        <p:nvPr/>
      </p:nvGrpSpPr>
      <p:grpSpPr>
        <a:xfrm>
          <a:off x="0" y="0"/>
          <a:ext cx="0" cy="0"/>
          <a:chOff x="0" y="0"/>
          <a:chExt cx="0" cy="0"/>
        </a:xfrm>
      </p:grpSpPr>
      <p:sp>
        <p:nvSpPr>
          <p:cNvPr id="68" name="Google Shape;68;p17"/>
          <p:cNvSpPr txBox="1"/>
          <p:nvPr>
            <p:ph type="title"/>
          </p:nvPr>
        </p:nvSpPr>
        <p:spPr>
          <a:xfrm>
            <a:off x="311700" y="64025"/>
            <a:ext cx="85206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69" name="Google Shape;69;p17"/>
          <p:cNvSpPr txBox="1"/>
          <p:nvPr>
            <p:ph idx="1" type="body"/>
          </p:nvPr>
        </p:nvSpPr>
        <p:spPr>
          <a:xfrm>
            <a:off x="311700" y="1152475"/>
            <a:ext cx="3999900" cy="3416400"/>
          </a:xfrm>
          <a:prstGeom prst="rect">
            <a:avLst/>
          </a:prstGeom>
          <a:ln cap="flat" cmpd="sng" w="9525">
            <a:solidFill>
              <a:srgbClr val="234099"/>
            </a:solidFill>
            <a:prstDash val="solid"/>
            <a:round/>
            <a:headEnd len="sm" w="sm" type="none"/>
            <a:tailEnd len="sm" w="sm" type="none"/>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0" name="Google Shape;70;p17"/>
          <p:cNvSpPr txBox="1"/>
          <p:nvPr>
            <p:ph idx="2" type="body"/>
          </p:nvPr>
        </p:nvSpPr>
        <p:spPr>
          <a:xfrm>
            <a:off x="4832400" y="1152475"/>
            <a:ext cx="3999900" cy="3416400"/>
          </a:xfrm>
          <a:prstGeom prst="rect">
            <a:avLst/>
          </a:prstGeom>
          <a:ln cap="flat" cmpd="sng" w="9525">
            <a:solidFill>
              <a:srgbClr val="234099"/>
            </a:solidFill>
            <a:prstDash val="solid"/>
            <a:round/>
            <a:headEnd len="sm" w="sm" type="none"/>
            <a:tailEnd len="sm" w="sm" type="none"/>
          </a:ln>
        </p:spPr>
        <p:txBody>
          <a:bodyPr anchorCtr="0" anchor="ctr"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12" type="sldNum"/>
          </p:nvPr>
        </p:nvSpPr>
        <p:spPr>
          <a:xfrm>
            <a:off x="90450" y="4873575"/>
            <a:ext cx="548700" cy="269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1">
  <p:cSld name="CUSTOM">
    <p:spTree>
      <p:nvGrpSpPr>
        <p:cNvPr id="72" name="Shape 72"/>
        <p:cNvGrpSpPr/>
        <p:nvPr/>
      </p:nvGrpSpPr>
      <p:grpSpPr>
        <a:xfrm>
          <a:off x="0" y="0"/>
          <a:ext cx="0" cy="0"/>
          <a:chOff x="0" y="0"/>
          <a:chExt cx="0" cy="0"/>
        </a:xfrm>
      </p:grpSpPr>
      <p:sp>
        <p:nvSpPr>
          <p:cNvPr id="73" name="Google Shape;73;p18"/>
          <p:cNvSpPr txBox="1"/>
          <p:nvPr>
            <p:ph type="title"/>
          </p:nvPr>
        </p:nvSpPr>
        <p:spPr>
          <a:xfrm>
            <a:off x="311700" y="64025"/>
            <a:ext cx="8520600" cy="5727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4" name="Shape 74"/>
        <p:cNvGrpSpPr/>
        <p:nvPr/>
      </p:nvGrpSpPr>
      <p:grpSpPr>
        <a:xfrm>
          <a:off x="0" y="0"/>
          <a:ext cx="0" cy="0"/>
          <a:chOff x="0" y="0"/>
          <a:chExt cx="0" cy="0"/>
        </a:xfrm>
      </p:grpSpPr>
      <p:sp>
        <p:nvSpPr>
          <p:cNvPr id="75" name="Google Shape;75;p19"/>
          <p:cNvSpPr txBox="1"/>
          <p:nvPr>
            <p:ph type="title"/>
          </p:nvPr>
        </p:nvSpPr>
        <p:spPr>
          <a:xfrm>
            <a:off x="311700" y="327000"/>
            <a:ext cx="2808000" cy="755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6" name="Google Shape;76;p19"/>
          <p:cNvSpPr txBox="1"/>
          <p:nvPr>
            <p:ph idx="1" type="body"/>
          </p:nvPr>
        </p:nvSpPr>
        <p:spPr>
          <a:xfrm>
            <a:off x="221050" y="1279700"/>
            <a:ext cx="2898600" cy="3289200"/>
          </a:xfrm>
          <a:prstGeom prst="rect">
            <a:avLst/>
          </a:prstGeom>
          <a:ln cap="flat" cmpd="sng" w="9525">
            <a:solidFill>
              <a:srgbClr val="234099"/>
            </a:solidFill>
            <a:prstDash val="solid"/>
            <a:round/>
            <a:headEnd len="sm" w="sm" type="none"/>
            <a:tailEnd len="sm" w="sm" type="none"/>
          </a:ln>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7" name="Google Shape;77;p19"/>
          <p:cNvSpPr txBox="1"/>
          <p:nvPr>
            <p:ph idx="12" type="sldNum"/>
          </p:nvPr>
        </p:nvSpPr>
        <p:spPr>
          <a:xfrm>
            <a:off x="90450" y="4873575"/>
            <a:ext cx="548700" cy="269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EC781C"/>
        </a:solidFill>
      </p:bgPr>
    </p:bg>
    <p:spTree>
      <p:nvGrpSpPr>
        <p:cNvPr id="78" name="Shape 78"/>
        <p:cNvGrpSpPr/>
        <p:nvPr/>
      </p:nvGrpSpPr>
      <p:grpSpPr>
        <a:xfrm>
          <a:off x="0" y="0"/>
          <a:ext cx="0" cy="0"/>
          <a:chOff x="0" y="0"/>
          <a:chExt cx="0" cy="0"/>
        </a:xfrm>
      </p:grpSpPr>
      <p:sp>
        <p:nvSpPr>
          <p:cNvPr id="79" name="Google Shape;79;p20"/>
          <p:cNvSpPr txBox="1"/>
          <p:nvPr>
            <p:ph type="title"/>
          </p:nvPr>
        </p:nvSpPr>
        <p:spPr>
          <a:xfrm>
            <a:off x="337375" y="526350"/>
            <a:ext cx="84927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80" name="Google Shape;80;p20"/>
          <p:cNvSpPr txBox="1"/>
          <p:nvPr>
            <p:ph idx="12" type="sldNum"/>
          </p:nvPr>
        </p:nvSpPr>
        <p:spPr>
          <a:xfrm>
            <a:off x="90450" y="4873575"/>
            <a:ext cx="548700" cy="2697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1" name="Shape 81"/>
        <p:cNvGrpSpPr/>
        <p:nvPr/>
      </p:nvGrpSpPr>
      <p:grpSpPr>
        <a:xfrm>
          <a:off x="0" y="0"/>
          <a:ext cx="0" cy="0"/>
          <a:chOff x="0" y="0"/>
          <a:chExt cx="0" cy="0"/>
        </a:xfrm>
      </p:grpSpPr>
      <p:sp>
        <p:nvSpPr>
          <p:cNvPr id="82" name="Google Shape;82;p21"/>
          <p:cNvSpPr/>
          <p:nvPr/>
        </p:nvSpPr>
        <p:spPr>
          <a:xfrm>
            <a:off x="4572000" y="100"/>
            <a:ext cx="4572000" cy="5143500"/>
          </a:xfrm>
          <a:prstGeom prst="rect">
            <a:avLst/>
          </a:prstGeom>
          <a:solidFill>
            <a:srgbClr val="0336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1"/>
          <p:cNvSpPr txBox="1"/>
          <p:nvPr>
            <p:ph type="title"/>
          </p:nvPr>
        </p:nvSpPr>
        <p:spPr>
          <a:xfrm>
            <a:off x="265500" y="308799"/>
            <a:ext cx="4045200" cy="155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800"/>
              <a:buNone/>
              <a:defRPr sz="3800"/>
            </a:lvl1pPr>
            <a:lvl2pPr lvl="1" rtl="0" algn="ctr">
              <a:spcBef>
                <a:spcPts val="0"/>
              </a:spcBef>
              <a:spcAft>
                <a:spcPts val="0"/>
              </a:spcAft>
              <a:buSzPts val="3800"/>
              <a:buNone/>
              <a:defRPr sz="3800"/>
            </a:lvl2pPr>
            <a:lvl3pPr lvl="2" rtl="0" algn="ctr">
              <a:spcBef>
                <a:spcPts val="0"/>
              </a:spcBef>
              <a:spcAft>
                <a:spcPts val="0"/>
              </a:spcAft>
              <a:buSzPts val="3800"/>
              <a:buNone/>
              <a:defRPr sz="3800"/>
            </a:lvl3pPr>
            <a:lvl4pPr lvl="3" rtl="0" algn="ctr">
              <a:spcBef>
                <a:spcPts val="0"/>
              </a:spcBef>
              <a:spcAft>
                <a:spcPts val="0"/>
              </a:spcAft>
              <a:buSzPts val="3800"/>
              <a:buNone/>
              <a:defRPr sz="3800"/>
            </a:lvl4pPr>
            <a:lvl5pPr lvl="4" rtl="0" algn="ctr">
              <a:spcBef>
                <a:spcPts val="0"/>
              </a:spcBef>
              <a:spcAft>
                <a:spcPts val="0"/>
              </a:spcAft>
              <a:buSzPts val="3800"/>
              <a:buNone/>
              <a:defRPr sz="3800"/>
            </a:lvl5pPr>
            <a:lvl6pPr lvl="5" rtl="0" algn="ctr">
              <a:spcBef>
                <a:spcPts val="0"/>
              </a:spcBef>
              <a:spcAft>
                <a:spcPts val="0"/>
              </a:spcAft>
              <a:buSzPts val="3800"/>
              <a:buNone/>
              <a:defRPr sz="3800"/>
            </a:lvl6pPr>
            <a:lvl7pPr lvl="6" rtl="0" algn="ctr">
              <a:spcBef>
                <a:spcPts val="0"/>
              </a:spcBef>
              <a:spcAft>
                <a:spcPts val="0"/>
              </a:spcAft>
              <a:buSzPts val="3800"/>
              <a:buNone/>
              <a:defRPr sz="3800"/>
            </a:lvl7pPr>
            <a:lvl8pPr lvl="7" rtl="0" algn="ctr">
              <a:spcBef>
                <a:spcPts val="0"/>
              </a:spcBef>
              <a:spcAft>
                <a:spcPts val="0"/>
              </a:spcAft>
              <a:buSzPts val="3800"/>
              <a:buNone/>
              <a:defRPr sz="3800"/>
            </a:lvl8pPr>
            <a:lvl9pPr lvl="8" rtl="0" algn="ctr">
              <a:spcBef>
                <a:spcPts val="0"/>
              </a:spcBef>
              <a:spcAft>
                <a:spcPts val="0"/>
              </a:spcAft>
              <a:buSzPts val="3800"/>
              <a:buNone/>
              <a:defRPr sz="3800"/>
            </a:lvl9pPr>
          </a:lstStyle>
          <a:p/>
        </p:txBody>
      </p:sp>
      <p:sp>
        <p:nvSpPr>
          <p:cNvPr id="84" name="Google Shape;84;p21"/>
          <p:cNvSpPr txBox="1"/>
          <p:nvPr>
            <p:ph idx="1" type="subTitle"/>
          </p:nvPr>
        </p:nvSpPr>
        <p:spPr>
          <a:xfrm>
            <a:off x="265500" y="1860700"/>
            <a:ext cx="4045200" cy="3012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5" name="Google Shape;85;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81000" lvl="0" marL="457200" rtl="0">
              <a:spcBef>
                <a:spcPts val="0"/>
              </a:spcBef>
              <a:spcAft>
                <a:spcPts val="0"/>
              </a:spcAft>
              <a:buClr>
                <a:schemeClr val="lt1"/>
              </a:buClr>
              <a:buSzPts val="2400"/>
              <a:buChar char="●"/>
              <a:defRPr>
                <a:solidFill>
                  <a:schemeClr val="lt1"/>
                </a:solidFill>
              </a:defRPr>
            </a:lvl1pPr>
            <a:lvl2pPr indent="-355600" lvl="1" marL="914400" rtl="0">
              <a:spcBef>
                <a:spcPts val="0"/>
              </a:spcBef>
              <a:spcAft>
                <a:spcPts val="0"/>
              </a:spcAft>
              <a:buClr>
                <a:schemeClr val="lt1"/>
              </a:buClr>
              <a:buSzPts val="2000"/>
              <a:buChar char="○"/>
              <a:defRPr>
                <a:solidFill>
                  <a:schemeClr val="lt1"/>
                </a:solidFill>
              </a:defRPr>
            </a:lvl2pPr>
            <a:lvl3pPr indent="-336550" lvl="2" marL="1371600" rtl="0">
              <a:spcBef>
                <a:spcPts val="0"/>
              </a:spcBef>
              <a:spcAft>
                <a:spcPts val="0"/>
              </a:spcAft>
              <a:buClr>
                <a:schemeClr val="lt1"/>
              </a:buClr>
              <a:buSzPts val="17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04800" lvl="4" marL="2286000" rtl="0">
              <a:spcBef>
                <a:spcPts val="0"/>
              </a:spcBef>
              <a:spcAft>
                <a:spcPts val="0"/>
              </a:spcAft>
              <a:buClr>
                <a:schemeClr val="lt1"/>
              </a:buClr>
              <a:buSzPts val="12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2100" lvl="6" marL="3200400" rtl="0">
              <a:spcBef>
                <a:spcPts val="1600"/>
              </a:spcBef>
              <a:spcAft>
                <a:spcPts val="0"/>
              </a:spcAft>
              <a:buClr>
                <a:schemeClr val="lt1"/>
              </a:buClr>
              <a:buSzPts val="1000"/>
              <a:buChar char="●"/>
              <a:defRPr>
                <a:solidFill>
                  <a:schemeClr val="lt1"/>
                </a:solidFill>
              </a:defRPr>
            </a:lvl7pPr>
            <a:lvl8pPr indent="-285750" lvl="7" marL="3657600" rtl="0">
              <a:spcBef>
                <a:spcPts val="1600"/>
              </a:spcBef>
              <a:spcAft>
                <a:spcPts val="0"/>
              </a:spcAft>
              <a:buClr>
                <a:schemeClr val="lt1"/>
              </a:buClr>
              <a:buSzPts val="900"/>
              <a:buChar char="○"/>
              <a:defRPr>
                <a:solidFill>
                  <a:schemeClr val="lt1"/>
                </a:solidFill>
              </a:defRPr>
            </a:lvl8pPr>
            <a:lvl9pPr indent="-279400" lvl="8" marL="4114800" rtl="0">
              <a:spcBef>
                <a:spcPts val="1600"/>
              </a:spcBef>
              <a:spcAft>
                <a:spcPts val="1600"/>
              </a:spcAft>
              <a:buClr>
                <a:schemeClr val="lt1"/>
              </a:buClr>
              <a:buSzPts val="800"/>
              <a:buChar char="■"/>
              <a:defRPr>
                <a:solidFill>
                  <a:schemeClr val="lt1"/>
                </a:solidFill>
              </a:defRPr>
            </a:lvl9pPr>
          </a:lstStyle>
          <a:p/>
        </p:txBody>
      </p:sp>
      <p:sp>
        <p:nvSpPr>
          <p:cNvPr id="86" name="Google Shape;86;p21"/>
          <p:cNvSpPr txBox="1"/>
          <p:nvPr>
            <p:ph idx="12" type="sldNum"/>
          </p:nvPr>
        </p:nvSpPr>
        <p:spPr>
          <a:xfrm>
            <a:off x="90450" y="4873575"/>
            <a:ext cx="548700" cy="2697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7" name="Shape 87"/>
        <p:cNvGrpSpPr/>
        <p:nvPr/>
      </p:nvGrpSpPr>
      <p:grpSpPr>
        <a:xfrm>
          <a:off x="0" y="0"/>
          <a:ext cx="0" cy="0"/>
          <a:chOff x="0" y="0"/>
          <a:chExt cx="0" cy="0"/>
        </a:xfrm>
      </p:grpSpPr>
      <p:sp>
        <p:nvSpPr>
          <p:cNvPr id="88" name="Google Shape;88;p22"/>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rgbClr val="EC781C"/>
              </a:buClr>
              <a:buSzPts val="2400"/>
              <a:buNone/>
              <a:defRPr>
                <a:solidFill>
                  <a:srgbClr val="EC781C"/>
                </a:solidFill>
              </a:defRPr>
            </a:lvl1pPr>
          </a:lstStyle>
          <a:p/>
        </p:txBody>
      </p:sp>
      <p:sp>
        <p:nvSpPr>
          <p:cNvPr id="89" name="Google Shape;89;p22"/>
          <p:cNvSpPr txBox="1"/>
          <p:nvPr>
            <p:ph idx="12" type="sldNum"/>
          </p:nvPr>
        </p:nvSpPr>
        <p:spPr>
          <a:xfrm>
            <a:off x="90450" y="4873575"/>
            <a:ext cx="548700" cy="269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0" name="Shape 90"/>
        <p:cNvGrpSpPr/>
        <p:nvPr/>
      </p:nvGrpSpPr>
      <p:grpSpPr>
        <a:xfrm>
          <a:off x="0" y="0"/>
          <a:ext cx="0" cy="0"/>
          <a:chOff x="0" y="0"/>
          <a:chExt cx="0" cy="0"/>
        </a:xfrm>
      </p:grpSpPr>
      <p:sp>
        <p:nvSpPr>
          <p:cNvPr id="91" name="Google Shape;91;p23"/>
          <p:cNvSpPr txBox="1"/>
          <p:nvPr>
            <p:ph hasCustomPrompt="1" type="title"/>
          </p:nvPr>
        </p:nvSpPr>
        <p:spPr>
          <a:xfrm>
            <a:off x="311700" y="558325"/>
            <a:ext cx="8520600" cy="1980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33679"/>
              </a:buClr>
              <a:buSzPts val="11000"/>
              <a:buNone/>
              <a:defRPr sz="11000">
                <a:solidFill>
                  <a:srgbClr val="033679"/>
                </a:solidFill>
              </a:defRPr>
            </a:lvl1pPr>
            <a:lvl2pPr lvl="1" rtl="0" algn="ctr">
              <a:spcBef>
                <a:spcPts val="0"/>
              </a:spcBef>
              <a:spcAft>
                <a:spcPts val="0"/>
              </a:spcAft>
              <a:buClr>
                <a:schemeClr val="dk1"/>
              </a:buClr>
              <a:buSzPts val="11000"/>
              <a:buNone/>
              <a:defRPr sz="11000">
                <a:solidFill>
                  <a:schemeClr val="dk1"/>
                </a:solidFill>
              </a:defRPr>
            </a:lvl2pPr>
            <a:lvl3pPr lvl="2" rtl="0" algn="ctr">
              <a:spcBef>
                <a:spcPts val="0"/>
              </a:spcBef>
              <a:spcAft>
                <a:spcPts val="0"/>
              </a:spcAft>
              <a:buClr>
                <a:schemeClr val="dk1"/>
              </a:buClr>
              <a:buSzPts val="11000"/>
              <a:buNone/>
              <a:defRPr sz="11000">
                <a:solidFill>
                  <a:schemeClr val="dk1"/>
                </a:solidFill>
              </a:defRPr>
            </a:lvl3pPr>
            <a:lvl4pPr lvl="3" rtl="0" algn="ctr">
              <a:spcBef>
                <a:spcPts val="0"/>
              </a:spcBef>
              <a:spcAft>
                <a:spcPts val="0"/>
              </a:spcAft>
              <a:buClr>
                <a:schemeClr val="dk1"/>
              </a:buClr>
              <a:buSzPts val="11000"/>
              <a:buNone/>
              <a:defRPr sz="11000">
                <a:solidFill>
                  <a:schemeClr val="dk1"/>
                </a:solidFill>
              </a:defRPr>
            </a:lvl4pPr>
            <a:lvl5pPr lvl="4" rtl="0" algn="ctr">
              <a:spcBef>
                <a:spcPts val="0"/>
              </a:spcBef>
              <a:spcAft>
                <a:spcPts val="0"/>
              </a:spcAft>
              <a:buClr>
                <a:schemeClr val="dk1"/>
              </a:buClr>
              <a:buSzPts val="11000"/>
              <a:buNone/>
              <a:defRPr sz="11000">
                <a:solidFill>
                  <a:schemeClr val="dk1"/>
                </a:solidFill>
              </a:defRPr>
            </a:lvl5pPr>
            <a:lvl6pPr lvl="5" rtl="0" algn="ctr">
              <a:spcBef>
                <a:spcPts val="0"/>
              </a:spcBef>
              <a:spcAft>
                <a:spcPts val="0"/>
              </a:spcAft>
              <a:buClr>
                <a:schemeClr val="dk1"/>
              </a:buClr>
              <a:buSzPts val="11000"/>
              <a:buNone/>
              <a:defRPr sz="11000">
                <a:solidFill>
                  <a:schemeClr val="dk1"/>
                </a:solidFill>
              </a:defRPr>
            </a:lvl6pPr>
            <a:lvl7pPr lvl="6" rtl="0" algn="ctr">
              <a:spcBef>
                <a:spcPts val="0"/>
              </a:spcBef>
              <a:spcAft>
                <a:spcPts val="0"/>
              </a:spcAft>
              <a:buClr>
                <a:schemeClr val="dk1"/>
              </a:buClr>
              <a:buSzPts val="11000"/>
              <a:buNone/>
              <a:defRPr sz="11000">
                <a:solidFill>
                  <a:schemeClr val="dk1"/>
                </a:solidFill>
              </a:defRPr>
            </a:lvl7pPr>
            <a:lvl8pPr lvl="7" rtl="0" algn="ctr">
              <a:spcBef>
                <a:spcPts val="0"/>
              </a:spcBef>
              <a:spcAft>
                <a:spcPts val="0"/>
              </a:spcAft>
              <a:buClr>
                <a:schemeClr val="dk1"/>
              </a:buClr>
              <a:buSzPts val="11000"/>
              <a:buNone/>
              <a:defRPr sz="11000">
                <a:solidFill>
                  <a:schemeClr val="dk1"/>
                </a:solidFill>
              </a:defRPr>
            </a:lvl8pPr>
            <a:lvl9pPr lvl="8" rtl="0" algn="ctr">
              <a:spcBef>
                <a:spcPts val="0"/>
              </a:spcBef>
              <a:spcAft>
                <a:spcPts val="0"/>
              </a:spcAft>
              <a:buClr>
                <a:schemeClr val="dk1"/>
              </a:buClr>
              <a:buSzPts val="11000"/>
              <a:buNone/>
              <a:defRPr sz="11000">
                <a:solidFill>
                  <a:schemeClr val="dk1"/>
                </a:solidFill>
              </a:defRPr>
            </a:lvl9pPr>
          </a:lstStyle>
          <a:p>
            <a:r>
              <a:t>xx%</a:t>
            </a:r>
          </a:p>
        </p:txBody>
      </p:sp>
      <p:sp>
        <p:nvSpPr>
          <p:cNvPr id="92" name="Google Shape;92;p23"/>
          <p:cNvSpPr txBox="1"/>
          <p:nvPr>
            <p:ph idx="1" type="body"/>
          </p:nvPr>
        </p:nvSpPr>
        <p:spPr>
          <a:xfrm>
            <a:off x="311700" y="2594300"/>
            <a:ext cx="8520600" cy="2082300"/>
          </a:xfrm>
          <a:prstGeom prst="rect">
            <a:avLst/>
          </a:prstGeom>
          <a:ln cap="flat" cmpd="sng" w="9525">
            <a:solidFill>
              <a:srgbClr val="234099"/>
            </a:solidFill>
            <a:prstDash val="solid"/>
            <a:round/>
            <a:headEnd len="sm" w="sm" type="none"/>
            <a:tailEnd len="sm" w="sm" type="none"/>
          </a:ln>
        </p:spPr>
        <p:txBody>
          <a:bodyPr anchorCtr="0" anchor="t" bIns="91425" lIns="91425" spcFirstLastPara="1" rIns="91425" wrap="square" tIns="91425">
            <a:noAutofit/>
          </a:bodyPr>
          <a:lstStyle>
            <a:lvl1pPr indent="-381000" lvl="0" marL="457200" rtl="0" algn="ctr">
              <a:spcBef>
                <a:spcPts val="0"/>
              </a:spcBef>
              <a:spcAft>
                <a:spcPts val="0"/>
              </a:spcAft>
              <a:buSzPts val="2400"/>
              <a:buChar char="●"/>
              <a:defRPr/>
            </a:lvl1pPr>
            <a:lvl2pPr indent="-355600" lvl="1" marL="914400" rtl="0" algn="ctr">
              <a:spcBef>
                <a:spcPts val="0"/>
              </a:spcBef>
              <a:spcAft>
                <a:spcPts val="0"/>
              </a:spcAft>
              <a:buSzPts val="2000"/>
              <a:buChar char="○"/>
              <a:defRPr/>
            </a:lvl2pPr>
            <a:lvl3pPr indent="-336550" lvl="2" marL="1371600" rtl="0" algn="ctr">
              <a:spcBef>
                <a:spcPts val="0"/>
              </a:spcBef>
              <a:spcAft>
                <a:spcPts val="0"/>
              </a:spcAft>
              <a:buSzPts val="1700"/>
              <a:buChar char="■"/>
              <a:defRPr/>
            </a:lvl3pPr>
            <a:lvl4pPr indent="-317500" lvl="3" marL="1828800" rtl="0" algn="ctr">
              <a:spcBef>
                <a:spcPts val="0"/>
              </a:spcBef>
              <a:spcAft>
                <a:spcPts val="0"/>
              </a:spcAft>
              <a:buSzPts val="1400"/>
              <a:buChar char="●"/>
              <a:defRPr/>
            </a:lvl4pPr>
            <a:lvl5pPr indent="-304800" lvl="4" marL="2286000" rtl="0" algn="ctr">
              <a:spcBef>
                <a:spcPts val="0"/>
              </a:spcBef>
              <a:spcAft>
                <a:spcPts val="0"/>
              </a:spcAft>
              <a:buSzPts val="1200"/>
              <a:buChar char="○"/>
              <a:defRPr/>
            </a:lvl5pPr>
            <a:lvl6pPr indent="-298450" lvl="5" marL="2743200" rtl="0" algn="ctr">
              <a:spcBef>
                <a:spcPts val="1600"/>
              </a:spcBef>
              <a:spcAft>
                <a:spcPts val="0"/>
              </a:spcAft>
              <a:buSzPts val="1100"/>
              <a:buChar char="■"/>
              <a:defRPr/>
            </a:lvl6pPr>
            <a:lvl7pPr indent="-292100" lvl="6" marL="3200400" rtl="0" algn="ctr">
              <a:spcBef>
                <a:spcPts val="1600"/>
              </a:spcBef>
              <a:spcAft>
                <a:spcPts val="0"/>
              </a:spcAft>
              <a:buSzPts val="1000"/>
              <a:buChar char="●"/>
              <a:defRPr/>
            </a:lvl7pPr>
            <a:lvl8pPr indent="-285750" lvl="7" marL="3657600" rtl="0" algn="ctr">
              <a:spcBef>
                <a:spcPts val="1600"/>
              </a:spcBef>
              <a:spcAft>
                <a:spcPts val="0"/>
              </a:spcAft>
              <a:buSzPts val="900"/>
              <a:buChar char="○"/>
              <a:defRPr/>
            </a:lvl8pPr>
            <a:lvl9pPr indent="-279400" lvl="8" marL="4114800" rtl="0" algn="ctr">
              <a:spcBef>
                <a:spcPts val="1600"/>
              </a:spcBef>
              <a:spcAft>
                <a:spcPts val="1600"/>
              </a:spcAft>
              <a:buSzPts val="800"/>
              <a:buChar char="■"/>
              <a:defRPr/>
            </a:lvl9pPr>
          </a:lstStyle>
          <a:p/>
        </p:txBody>
      </p:sp>
      <p:sp>
        <p:nvSpPr>
          <p:cNvPr id="93" name="Google Shape;93;p23"/>
          <p:cNvSpPr txBox="1"/>
          <p:nvPr>
            <p:ph idx="12" type="sldNum"/>
          </p:nvPr>
        </p:nvSpPr>
        <p:spPr>
          <a:xfrm>
            <a:off x="90450" y="4873575"/>
            <a:ext cx="548700" cy="269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4" name="Shape 94"/>
        <p:cNvGrpSpPr/>
        <p:nvPr/>
      </p:nvGrpSpPr>
      <p:grpSpPr>
        <a:xfrm>
          <a:off x="0" y="0"/>
          <a:ext cx="0" cy="0"/>
          <a:chOff x="0" y="0"/>
          <a:chExt cx="0" cy="0"/>
        </a:xfrm>
      </p:grpSpPr>
      <p:sp>
        <p:nvSpPr>
          <p:cNvPr id="95" name="Google Shape;95;p24"/>
          <p:cNvSpPr txBox="1"/>
          <p:nvPr>
            <p:ph idx="12" type="sldNum"/>
          </p:nvPr>
        </p:nvSpPr>
        <p:spPr>
          <a:xfrm>
            <a:off x="90450" y="4873575"/>
            <a:ext cx="548700" cy="2697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ameday">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64025"/>
            <a:ext cx="85206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rgbClr val="EC781C"/>
              </a:buClr>
              <a:buSzPts val="3000"/>
              <a:buFont typeface="Helvetica Neue"/>
              <a:buNone/>
              <a:defRPr sz="3000">
                <a:solidFill>
                  <a:srgbClr val="EC781C"/>
                </a:solidFill>
                <a:latin typeface="Helvetica Neue"/>
                <a:ea typeface="Helvetica Neue"/>
                <a:cs typeface="Helvetica Neue"/>
                <a:sym typeface="Helvetica Neue"/>
              </a:defRPr>
            </a:lvl1pPr>
            <a:lvl2pPr lvl="1" rtl="0">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2pPr>
            <a:lvl3pPr lvl="2" rtl="0">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3pPr>
            <a:lvl4pPr lvl="3" rtl="0">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4pPr>
            <a:lvl5pPr lvl="4" rtl="0">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5pPr>
            <a:lvl6pPr lvl="5" rtl="0">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6pPr>
            <a:lvl7pPr lvl="6" rtl="0">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7pPr>
            <a:lvl8pPr lvl="7" rtl="0">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8pPr>
            <a:lvl9pPr lvl="8" rtl="0">
              <a:spcBef>
                <a:spcPts val="0"/>
              </a:spcBef>
              <a:spcAft>
                <a:spcPts val="0"/>
              </a:spcAft>
              <a:buClr>
                <a:srgbClr val="EC781C"/>
              </a:buClr>
              <a:buSzPts val="2400"/>
              <a:buFont typeface="Alfa Slab One"/>
              <a:buNone/>
              <a:defRPr sz="2400">
                <a:solidFill>
                  <a:srgbClr val="EC781C"/>
                </a:solidFill>
                <a:latin typeface="Alfa Slab One"/>
                <a:ea typeface="Alfa Slab One"/>
                <a:cs typeface="Alfa Slab One"/>
                <a:sym typeface="Alfa Slab One"/>
              </a:defRPr>
            </a:lvl9pPr>
          </a:lstStyle>
          <a:p/>
        </p:txBody>
      </p:sp>
      <p:sp>
        <p:nvSpPr>
          <p:cNvPr id="52" name="Google Shape;52;p13"/>
          <p:cNvSpPr txBox="1"/>
          <p:nvPr>
            <p:ph idx="1" type="body"/>
          </p:nvPr>
        </p:nvSpPr>
        <p:spPr>
          <a:xfrm>
            <a:off x="311700" y="636725"/>
            <a:ext cx="8520600" cy="3932100"/>
          </a:xfrm>
          <a:prstGeom prst="rect">
            <a:avLst/>
          </a:prstGeom>
          <a:noFill/>
          <a:ln>
            <a:noFill/>
          </a:ln>
        </p:spPr>
        <p:txBody>
          <a:bodyPr anchorCtr="0" anchor="t" bIns="91425" lIns="91425" spcFirstLastPara="1" rIns="91425" wrap="square" tIns="91425">
            <a:noAutofit/>
          </a:bodyPr>
          <a:lstStyle>
            <a:lvl1pPr indent="-381000" lvl="0" marL="457200" rtl="0">
              <a:lnSpc>
                <a:spcPct val="115000"/>
              </a:lnSpc>
              <a:spcBef>
                <a:spcPts val="0"/>
              </a:spcBef>
              <a:spcAft>
                <a:spcPts val="0"/>
              </a:spcAft>
              <a:buClr>
                <a:srgbClr val="033679"/>
              </a:buClr>
              <a:buSzPts val="2400"/>
              <a:buFont typeface="Helvetica Neue"/>
              <a:buChar char="●"/>
              <a:defRPr sz="2400">
                <a:solidFill>
                  <a:srgbClr val="033679"/>
                </a:solidFill>
                <a:latin typeface="Helvetica Neue"/>
                <a:ea typeface="Helvetica Neue"/>
                <a:cs typeface="Helvetica Neue"/>
                <a:sym typeface="Helvetica Neue"/>
              </a:defRPr>
            </a:lvl1pPr>
            <a:lvl2pPr indent="-355600" lvl="1" marL="914400" rtl="0">
              <a:lnSpc>
                <a:spcPct val="115000"/>
              </a:lnSpc>
              <a:spcBef>
                <a:spcPts val="0"/>
              </a:spcBef>
              <a:spcAft>
                <a:spcPts val="0"/>
              </a:spcAft>
              <a:buClr>
                <a:srgbClr val="033679"/>
              </a:buClr>
              <a:buSzPts val="2000"/>
              <a:buFont typeface="Helvetica Neue"/>
              <a:buChar char="○"/>
              <a:defRPr i="1" sz="2000">
                <a:solidFill>
                  <a:srgbClr val="033679"/>
                </a:solidFill>
                <a:latin typeface="Helvetica Neue"/>
                <a:ea typeface="Helvetica Neue"/>
                <a:cs typeface="Helvetica Neue"/>
                <a:sym typeface="Helvetica Neue"/>
              </a:defRPr>
            </a:lvl2pPr>
            <a:lvl3pPr indent="-336550" lvl="2" marL="1371600" rtl="0">
              <a:lnSpc>
                <a:spcPct val="115000"/>
              </a:lnSpc>
              <a:spcBef>
                <a:spcPts val="0"/>
              </a:spcBef>
              <a:spcAft>
                <a:spcPts val="0"/>
              </a:spcAft>
              <a:buClr>
                <a:srgbClr val="033679"/>
              </a:buClr>
              <a:buSzPts val="1700"/>
              <a:buFont typeface="Helvetica Neue"/>
              <a:buChar char="■"/>
              <a:defRPr sz="1700" u="sng">
                <a:solidFill>
                  <a:srgbClr val="033679"/>
                </a:solidFill>
                <a:latin typeface="Helvetica Neue"/>
                <a:ea typeface="Helvetica Neue"/>
                <a:cs typeface="Helvetica Neue"/>
                <a:sym typeface="Helvetica Neue"/>
              </a:defRPr>
            </a:lvl3pPr>
            <a:lvl4pPr indent="-317500" lvl="3" marL="1828800" rtl="0">
              <a:lnSpc>
                <a:spcPct val="115000"/>
              </a:lnSpc>
              <a:spcBef>
                <a:spcPts val="0"/>
              </a:spcBef>
              <a:spcAft>
                <a:spcPts val="0"/>
              </a:spcAft>
              <a:buClr>
                <a:srgbClr val="033679"/>
              </a:buClr>
              <a:buSzPts val="1400"/>
              <a:buFont typeface="Helvetica Neue"/>
              <a:buChar char="●"/>
              <a:defRPr b="1">
                <a:solidFill>
                  <a:srgbClr val="033679"/>
                </a:solidFill>
                <a:latin typeface="Helvetica Neue"/>
                <a:ea typeface="Helvetica Neue"/>
                <a:cs typeface="Helvetica Neue"/>
                <a:sym typeface="Helvetica Neue"/>
              </a:defRPr>
            </a:lvl4pPr>
            <a:lvl5pPr indent="-304800" lvl="4" marL="2286000" rtl="0">
              <a:lnSpc>
                <a:spcPct val="115000"/>
              </a:lnSpc>
              <a:spcBef>
                <a:spcPts val="0"/>
              </a:spcBef>
              <a:spcAft>
                <a:spcPts val="0"/>
              </a:spcAft>
              <a:buClr>
                <a:srgbClr val="033679"/>
              </a:buClr>
              <a:buSzPts val="1200"/>
              <a:buFont typeface="Helvetica Neue"/>
              <a:buChar char="○"/>
              <a:defRPr b="1" i="1" sz="1200">
                <a:solidFill>
                  <a:srgbClr val="033679"/>
                </a:solidFill>
                <a:latin typeface="Helvetica Neue"/>
                <a:ea typeface="Helvetica Neue"/>
                <a:cs typeface="Helvetica Neue"/>
                <a:sym typeface="Helvetica Neue"/>
              </a:defRPr>
            </a:lvl5pPr>
            <a:lvl6pPr indent="-298450" lvl="5" marL="2743200" rtl="0">
              <a:lnSpc>
                <a:spcPct val="115000"/>
              </a:lnSpc>
              <a:spcBef>
                <a:spcPts val="1600"/>
              </a:spcBef>
              <a:spcAft>
                <a:spcPts val="0"/>
              </a:spcAft>
              <a:buClr>
                <a:srgbClr val="033679"/>
              </a:buClr>
              <a:buSzPts val="1100"/>
              <a:buFont typeface="Helvetica Neue"/>
              <a:buChar char="■"/>
              <a:defRPr b="1" sz="1100" u="sng">
                <a:solidFill>
                  <a:srgbClr val="033679"/>
                </a:solidFill>
                <a:latin typeface="Helvetica Neue"/>
                <a:ea typeface="Helvetica Neue"/>
                <a:cs typeface="Helvetica Neue"/>
                <a:sym typeface="Helvetica Neue"/>
              </a:defRPr>
            </a:lvl6pPr>
            <a:lvl7pPr indent="-292100" lvl="6" marL="3200400" rtl="0">
              <a:lnSpc>
                <a:spcPct val="115000"/>
              </a:lnSpc>
              <a:spcBef>
                <a:spcPts val="1600"/>
              </a:spcBef>
              <a:spcAft>
                <a:spcPts val="0"/>
              </a:spcAft>
              <a:buClr>
                <a:srgbClr val="033679"/>
              </a:buClr>
              <a:buSzPts val="1000"/>
              <a:buFont typeface="Helvetica Neue"/>
              <a:buChar char="●"/>
              <a:defRPr b="1" sz="1000">
                <a:solidFill>
                  <a:srgbClr val="033679"/>
                </a:solidFill>
                <a:latin typeface="Helvetica Neue"/>
                <a:ea typeface="Helvetica Neue"/>
                <a:cs typeface="Helvetica Neue"/>
                <a:sym typeface="Helvetica Neue"/>
              </a:defRPr>
            </a:lvl7pPr>
            <a:lvl8pPr indent="-285750" lvl="7" marL="3657600" rtl="0">
              <a:lnSpc>
                <a:spcPct val="115000"/>
              </a:lnSpc>
              <a:spcBef>
                <a:spcPts val="1600"/>
              </a:spcBef>
              <a:spcAft>
                <a:spcPts val="0"/>
              </a:spcAft>
              <a:buClr>
                <a:srgbClr val="033679"/>
              </a:buClr>
              <a:buSzPts val="900"/>
              <a:buFont typeface="Helvetica Neue"/>
              <a:buChar char="○"/>
              <a:defRPr b="1" i="1" sz="900">
                <a:solidFill>
                  <a:srgbClr val="033679"/>
                </a:solidFill>
                <a:latin typeface="Helvetica Neue"/>
                <a:ea typeface="Helvetica Neue"/>
                <a:cs typeface="Helvetica Neue"/>
                <a:sym typeface="Helvetica Neue"/>
              </a:defRPr>
            </a:lvl8pPr>
            <a:lvl9pPr indent="-279400" lvl="8" marL="4114800" rtl="0">
              <a:lnSpc>
                <a:spcPct val="115000"/>
              </a:lnSpc>
              <a:spcBef>
                <a:spcPts val="1600"/>
              </a:spcBef>
              <a:spcAft>
                <a:spcPts val="1600"/>
              </a:spcAft>
              <a:buClr>
                <a:srgbClr val="033679"/>
              </a:buClr>
              <a:buSzPts val="800"/>
              <a:buFont typeface="Helvetica Neue"/>
              <a:buChar char="■"/>
              <a:defRPr b="1" sz="800" u="sng">
                <a:solidFill>
                  <a:srgbClr val="033679"/>
                </a:solidFill>
                <a:latin typeface="Helvetica Neue"/>
                <a:ea typeface="Helvetica Neue"/>
                <a:cs typeface="Helvetica Neue"/>
                <a:sym typeface="Helvetica Neue"/>
              </a:defRPr>
            </a:lvl9pPr>
          </a:lstStyle>
          <a:p/>
        </p:txBody>
      </p:sp>
      <p:sp>
        <p:nvSpPr>
          <p:cNvPr id="53" name="Google Shape;53;p13"/>
          <p:cNvSpPr txBox="1"/>
          <p:nvPr>
            <p:ph idx="12" type="sldNum"/>
          </p:nvPr>
        </p:nvSpPr>
        <p:spPr>
          <a:xfrm>
            <a:off x="90450" y="4873575"/>
            <a:ext cx="548700" cy="2697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Proxima Nova"/>
                <a:ea typeface="Proxima Nova"/>
                <a:cs typeface="Proxima Nova"/>
                <a:sym typeface="Proxima Nova"/>
              </a:defRPr>
            </a:lvl1pPr>
            <a:lvl2pPr lvl="1" rtl="0" algn="r">
              <a:buNone/>
              <a:defRPr sz="1000">
                <a:solidFill>
                  <a:schemeClr val="dk2"/>
                </a:solidFill>
                <a:latin typeface="Proxima Nova"/>
                <a:ea typeface="Proxima Nova"/>
                <a:cs typeface="Proxima Nova"/>
                <a:sym typeface="Proxima Nova"/>
              </a:defRPr>
            </a:lvl2pPr>
            <a:lvl3pPr lvl="2" rtl="0" algn="r">
              <a:buNone/>
              <a:defRPr sz="1000">
                <a:solidFill>
                  <a:schemeClr val="dk2"/>
                </a:solidFill>
                <a:latin typeface="Proxima Nova"/>
                <a:ea typeface="Proxima Nova"/>
                <a:cs typeface="Proxima Nova"/>
                <a:sym typeface="Proxima Nova"/>
              </a:defRPr>
            </a:lvl3pPr>
            <a:lvl4pPr lvl="3" rtl="0" algn="r">
              <a:buNone/>
              <a:defRPr sz="1000">
                <a:solidFill>
                  <a:schemeClr val="dk2"/>
                </a:solidFill>
                <a:latin typeface="Proxima Nova"/>
                <a:ea typeface="Proxima Nova"/>
                <a:cs typeface="Proxima Nova"/>
                <a:sym typeface="Proxima Nova"/>
              </a:defRPr>
            </a:lvl4pPr>
            <a:lvl5pPr lvl="4" rtl="0" algn="r">
              <a:buNone/>
              <a:defRPr sz="1000">
                <a:solidFill>
                  <a:schemeClr val="dk2"/>
                </a:solidFill>
                <a:latin typeface="Proxima Nova"/>
                <a:ea typeface="Proxima Nova"/>
                <a:cs typeface="Proxima Nova"/>
                <a:sym typeface="Proxima Nova"/>
              </a:defRPr>
            </a:lvl5pPr>
            <a:lvl6pPr lvl="5" rtl="0" algn="r">
              <a:buNone/>
              <a:defRPr sz="1000">
                <a:solidFill>
                  <a:schemeClr val="dk2"/>
                </a:solidFill>
                <a:latin typeface="Proxima Nova"/>
                <a:ea typeface="Proxima Nova"/>
                <a:cs typeface="Proxima Nova"/>
                <a:sym typeface="Proxima Nova"/>
              </a:defRPr>
            </a:lvl6pPr>
            <a:lvl7pPr lvl="6" rtl="0" algn="r">
              <a:buNone/>
              <a:defRPr sz="1000">
                <a:solidFill>
                  <a:schemeClr val="dk2"/>
                </a:solidFill>
                <a:latin typeface="Proxima Nova"/>
                <a:ea typeface="Proxima Nova"/>
                <a:cs typeface="Proxima Nova"/>
                <a:sym typeface="Proxima Nova"/>
              </a:defRPr>
            </a:lvl7pPr>
            <a:lvl8pPr lvl="7" rtl="0" algn="r">
              <a:buNone/>
              <a:defRPr sz="1000">
                <a:solidFill>
                  <a:schemeClr val="dk2"/>
                </a:solidFill>
                <a:latin typeface="Proxima Nova"/>
                <a:ea typeface="Proxima Nova"/>
                <a:cs typeface="Proxima Nova"/>
                <a:sym typeface="Proxima Nova"/>
              </a:defRPr>
            </a:lvl8pPr>
            <a:lvl9pPr lvl="8" rtl="0"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hyperlink" Target="https://drive.google.com/open?id=1Jl0dJA8IJxUICqdjG-1RKUNFTVtwIgpR" TargetMode="External"/><Relationship Id="rId4" Type="http://schemas.openxmlformats.org/officeDocument/2006/relationships/image" Target="../media/image13.gif"/><Relationship Id="rId5" Type="http://schemas.openxmlformats.org/officeDocument/2006/relationships/hyperlink" Target="https://drive.google.com/open?id=1xwRvVj8n0eKHeNDnsagTFfy850yIbh5c" TargetMode="External"/><Relationship Id="rId6" Type="http://schemas.openxmlformats.org/officeDocument/2006/relationships/image" Target="../media/image12.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hyperlink" Target="https://learnopengl.com/Advanced-OpenGL/Blending" TargetMode="External"/><Relationship Id="rId4" Type="http://schemas.openxmlformats.org/officeDocument/2006/relationships/hyperlink" Target="https://learnopengl.com/Advanced-OpenGL/Depth-testing" TargetMode="External"/><Relationship Id="rId10" Type="http://schemas.openxmlformats.org/officeDocument/2006/relationships/image" Target="../media/image2.png"/><Relationship Id="rId9" Type="http://schemas.openxmlformats.org/officeDocument/2006/relationships/hyperlink" Target="https://drive.google.com/open?id=138NBh7z4jSkiChGR_QMe502FlQDa9Sum" TargetMode="External"/><Relationship Id="rId5" Type="http://schemas.openxmlformats.org/officeDocument/2006/relationships/hyperlink" Target="https://drive.google.com/open?id=1EUVzmMPhn0szm0UvHmjHYj6jJ8LbwoKX" TargetMode="External"/><Relationship Id="rId6" Type="http://schemas.openxmlformats.org/officeDocument/2006/relationships/image" Target="../media/image3.png"/><Relationship Id="rId7" Type="http://schemas.openxmlformats.org/officeDocument/2006/relationships/hyperlink" Target="https://drive.google.com/open?id=1QlE1IruQu0AjzLfJtyHFEKmucfkDJOUR" TargetMode="External"/><Relationship Id="rId8"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hyperlink" Target="https://drive.google.com/open?id=18dBFMp93bhe7-2yP9rqdJ-VVY0y43pH2" TargetMode="External"/><Relationship Id="rId4" Type="http://schemas.openxmlformats.org/officeDocument/2006/relationships/image" Target="../media/image1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hyperlink" Target="https://drive.google.com/open?id=18UaoZo2TlKld8ro72zluv0AnEluWieIy" TargetMode="External"/><Relationship Id="rId4"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hyperlink" Target="https://drive.google.com/open?id=1nCb8s9Nnw-MYMRc55nH_XyI_9P1mMFYX"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hyperlink" Target="https://drive.google.com/open?id=1NR41cXEpQ8U0DMtJRpx8i0HLS3UzPT8T" TargetMode="Externa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hyperlink" Target="https://drive.google.com/open?id=1Frh0qpxrgYblIaYesAO0HJJhAy0pD1I0" TargetMode="External"/><Relationship Id="rId4" Type="http://schemas.openxmlformats.org/officeDocument/2006/relationships/image" Target="../media/image8.gif"/><Relationship Id="rId11" Type="http://schemas.openxmlformats.org/officeDocument/2006/relationships/hyperlink" Target="https://docs.google.com/spreadsheets/d/1UglqUQlpxp39Nq48Q5IlL5Qn_YezYE4KnTmio9z8eeQ/edit?pli=1#gid=0" TargetMode="External"/><Relationship Id="rId10" Type="http://schemas.openxmlformats.org/officeDocument/2006/relationships/image" Target="../media/image7.gif"/><Relationship Id="rId9" Type="http://schemas.openxmlformats.org/officeDocument/2006/relationships/hyperlink" Target="https://drive.google.com/open?id=1ApRYf5kSJl9MMjPQJL0PiB8zKLOjo9Mj" TargetMode="External"/><Relationship Id="rId5" Type="http://schemas.openxmlformats.org/officeDocument/2006/relationships/hyperlink" Target="https://drive.google.com/open?id=1hiyIIpYXTqcMGh_GXK0R5XRPrm5adHOG" TargetMode="External"/><Relationship Id="rId6" Type="http://schemas.openxmlformats.org/officeDocument/2006/relationships/image" Target="../media/image10.gif"/><Relationship Id="rId7" Type="http://schemas.openxmlformats.org/officeDocument/2006/relationships/hyperlink" Target="https://drive.google.com/open?id=12XsV28i1A8ZX_UyFKLPRbilwuBsK625p" TargetMode="External"/><Relationship Id="rId8" Type="http://schemas.openxmlformats.org/officeDocument/2006/relationships/image" Target="../media/image14.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32323"/>
        </a:solidFill>
      </p:bgPr>
    </p:bg>
    <p:spTree>
      <p:nvGrpSpPr>
        <p:cNvPr id="99" name="Shape 99"/>
        <p:cNvGrpSpPr/>
        <p:nvPr/>
      </p:nvGrpSpPr>
      <p:grpSpPr>
        <a:xfrm>
          <a:off x="0" y="0"/>
          <a:ext cx="0" cy="0"/>
          <a:chOff x="0" y="0"/>
          <a:chExt cx="0" cy="0"/>
        </a:xfrm>
      </p:grpSpPr>
      <p:sp>
        <p:nvSpPr>
          <p:cNvPr id="100" name="Google Shape;100;p25"/>
          <p:cNvSpPr txBox="1"/>
          <p:nvPr>
            <p:ph idx="1" type="body"/>
          </p:nvPr>
        </p:nvSpPr>
        <p:spPr>
          <a:xfrm>
            <a:off x="311700" y="1077375"/>
            <a:ext cx="5264100" cy="7137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i="1" lang="en-GB" sz="1000">
                <a:solidFill>
                  <a:srgbClr val="EFEFEF"/>
                </a:solidFill>
              </a:rPr>
              <a:t>I will create a very basic overlay that the player uses to interact with different objects in the game. I have to add a way to click on objects in game and have to make sure that overlapping clickables are handled correctly</a:t>
            </a:r>
            <a:endParaRPr i="1" sz="1000">
              <a:solidFill>
                <a:srgbClr val="EFEFEF"/>
              </a:solidFill>
            </a:endParaRPr>
          </a:p>
        </p:txBody>
      </p:sp>
      <p:sp>
        <p:nvSpPr>
          <p:cNvPr id="101" name="Google Shape;101;p25"/>
          <p:cNvSpPr txBox="1"/>
          <p:nvPr>
            <p:ph type="title"/>
          </p:nvPr>
        </p:nvSpPr>
        <p:spPr>
          <a:xfrm>
            <a:off x="311700" y="64025"/>
            <a:ext cx="486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Create a HUD</a:t>
            </a:r>
            <a:endParaRPr/>
          </a:p>
        </p:txBody>
      </p:sp>
      <p:sp>
        <p:nvSpPr>
          <p:cNvPr id="102" name="Google Shape;102;p25"/>
          <p:cNvSpPr txBox="1"/>
          <p:nvPr>
            <p:ph idx="1" type="body"/>
          </p:nvPr>
        </p:nvSpPr>
        <p:spPr>
          <a:xfrm>
            <a:off x="311700" y="689775"/>
            <a:ext cx="5264100" cy="387600"/>
          </a:xfrm>
          <a:prstGeom prst="rect">
            <a:avLst/>
          </a:prstGeom>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GB">
                <a:solidFill>
                  <a:srgbClr val="EFEFEF"/>
                </a:solidFill>
              </a:rPr>
              <a:t>Task description &amp; goal</a:t>
            </a:r>
            <a:endParaRPr>
              <a:solidFill>
                <a:srgbClr val="EFEFEF"/>
              </a:solidFill>
            </a:endParaRPr>
          </a:p>
        </p:txBody>
      </p:sp>
      <p:sp>
        <p:nvSpPr>
          <p:cNvPr id="103" name="Google Shape;103;p25"/>
          <p:cNvSpPr txBox="1"/>
          <p:nvPr>
            <p:ph idx="1" type="body"/>
          </p:nvPr>
        </p:nvSpPr>
        <p:spPr>
          <a:xfrm>
            <a:off x="311700" y="1791075"/>
            <a:ext cx="5264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Results, feedback, your interpretations and learning</a:t>
            </a:r>
            <a:endParaRPr>
              <a:solidFill>
                <a:srgbClr val="EFEFEF"/>
              </a:solidFill>
            </a:endParaRPr>
          </a:p>
        </p:txBody>
      </p:sp>
      <p:sp>
        <p:nvSpPr>
          <p:cNvPr id="104" name="Google Shape;104;p25"/>
          <p:cNvSpPr txBox="1"/>
          <p:nvPr>
            <p:ph idx="1" type="body"/>
          </p:nvPr>
        </p:nvSpPr>
        <p:spPr>
          <a:xfrm>
            <a:off x="5870150" y="689775"/>
            <a:ext cx="2987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Evidence</a:t>
            </a:r>
            <a:endParaRPr>
              <a:solidFill>
                <a:srgbClr val="EFEFEF"/>
              </a:solidFill>
            </a:endParaRPr>
          </a:p>
        </p:txBody>
      </p:sp>
      <p:pic>
        <p:nvPicPr>
          <p:cNvPr id="105" name="Google Shape;105;p25">
            <a:hlinkClick r:id="rId3"/>
          </p:cNvPr>
          <p:cNvPicPr preferRelativeResize="0"/>
          <p:nvPr/>
        </p:nvPicPr>
        <p:blipFill rotWithShape="1">
          <a:blip r:embed="rId4">
            <a:alphaModFix/>
          </a:blip>
          <a:srcRect b="0" l="0" r="0" t="5490"/>
          <a:stretch/>
        </p:blipFill>
        <p:spPr>
          <a:xfrm>
            <a:off x="5943400" y="1081362"/>
            <a:ext cx="2451274" cy="1807025"/>
          </a:xfrm>
          <a:prstGeom prst="rect">
            <a:avLst/>
          </a:prstGeom>
          <a:noFill/>
          <a:ln>
            <a:noFill/>
          </a:ln>
        </p:spPr>
      </p:pic>
      <p:sp>
        <p:nvSpPr>
          <p:cNvPr id="106" name="Google Shape;106;p25"/>
          <p:cNvSpPr txBox="1"/>
          <p:nvPr>
            <p:ph idx="1" type="body"/>
          </p:nvPr>
        </p:nvSpPr>
        <p:spPr>
          <a:xfrm>
            <a:off x="311700" y="2178675"/>
            <a:ext cx="5264100" cy="26946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GB" sz="800">
                <a:solidFill>
                  <a:srgbClr val="EFEFEF"/>
                </a:solidFill>
              </a:rPr>
              <a:t>Clicking objects</a:t>
            </a:r>
            <a:endParaRPr b="1"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The first thing I added was the functionality to click on things in the scene that support clicking logically named, clickable. This is done by ray tracing. I simply reuse the code of block B for this. </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The objects that want to be clickable will inherit from the Clickable interface. There are two virtual functions to overload. Hover and click. The hard part however was creating the ray that is generated.</a:t>
            </a:r>
            <a:endParaRPr sz="800">
              <a:solidFill>
                <a:srgbClr val="EFEFEF"/>
              </a:solidFill>
            </a:endParaRPr>
          </a:p>
          <a:p>
            <a:pPr indent="0" lvl="0" marL="0" marR="0" rtl="0" algn="l">
              <a:lnSpc>
                <a:spcPct val="115000"/>
              </a:lnSpc>
              <a:spcBef>
                <a:spcPts val="0"/>
              </a:spcBef>
              <a:spcAft>
                <a:spcPts val="0"/>
              </a:spcAft>
              <a:buNone/>
            </a:pPr>
            <a:r>
              <a:rPr b="1" lang="en-GB" sz="800">
                <a:solidFill>
                  <a:srgbClr val="EFEFEF"/>
                </a:solidFill>
              </a:rPr>
              <a:t>Generating a ray</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I take the mouse position and normalize the values over a range of -1:1. At first I multiplied the direction with the view matrix so that rotations and everything were applied but this didn’t work. So I changed the way to approach this problem.</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Instead of transforming the ray to world space from some made up space, I just did the reverse. When I press on the screen, I have the coordinates in screen space. By using the inverse of the projection matrix on this coordinate, I get the coordinates in clip space. This is nice because it should support different FOV values. I just make the z coordinate -1 because I’m looking in the camera’s view direction and the coordinates range from -1:1. Lastly, I multiply with the inverse of the view matrix to solve all the rotations. This results into the result below.</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Ofcourse, with ray tracing, getting the closest intersection is very easy. I learned how to use matrices to easily create a ray from the mouse position to the 3D world.</a:t>
            </a:r>
            <a:endParaRPr sz="800">
              <a:solidFill>
                <a:srgbClr val="EFEFEF"/>
              </a:solidFill>
            </a:endParaRPr>
          </a:p>
          <a:p>
            <a:pPr indent="0" lvl="0" marL="0" marR="0" rtl="0" algn="l">
              <a:lnSpc>
                <a:spcPct val="115000"/>
              </a:lnSpc>
              <a:spcBef>
                <a:spcPts val="0"/>
              </a:spcBef>
              <a:spcAft>
                <a:spcPts val="0"/>
              </a:spcAft>
              <a:buNone/>
            </a:pPr>
            <a:r>
              <a:t/>
            </a:r>
            <a:endParaRPr sz="800">
              <a:solidFill>
                <a:srgbClr val="EFEFEF"/>
              </a:solidFill>
            </a:endParaRPr>
          </a:p>
        </p:txBody>
      </p:sp>
      <p:pic>
        <p:nvPicPr>
          <p:cNvPr id="107" name="Google Shape;107;p25">
            <a:hlinkClick r:id="rId5"/>
          </p:cNvPr>
          <p:cNvPicPr preferRelativeResize="0"/>
          <p:nvPr/>
        </p:nvPicPr>
        <p:blipFill rotWithShape="1">
          <a:blip r:embed="rId6">
            <a:alphaModFix/>
          </a:blip>
          <a:srcRect b="15412" l="0" r="24522" t="9110"/>
          <a:stretch/>
        </p:blipFill>
        <p:spPr>
          <a:xfrm>
            <a:off x="5943400" y="2961938"/>
            <a:ext cx="2451276" cy="191133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32323"/>
        </a:solidFill>
      </p:bgPr>
    </p:bg>
    <p:spTree>
      <p:nvGrpSpPr>
        <p:cNvPr id="111" name="Shape 111"/>
        <p:cNvGrpSpPr/>
        <p:nvPr/>
      </p:nvGrpSpPr>
      <p:grpSpPr>
        <a:xfrm>
          <a:off x="0" y="0"/>
          <a:ext cx="0" cy="0"/>
          <a:chOff x="0" y="0"/>
          <a:chExt cx="0" cy="0"/>
        </a:xfrm>
      </p:grpSpPr>
      <p:sp>
        <p:nvSpPr>
          <p:cNvPr id="112" name="Google Shape;112;p26"/>
          <p:cNvSpPr txBox="1"/>
          <p:nvPr>
            <p:ph type="title"/>
          </p:nvPr>
        </p:nvSpPr>
        <p:spPr>
          <a:xfrm>
            <a:off x="311700" y="64025"/>
            <a:ext cx="486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Create a HUD</a:t>
            </a:r>
            <a:endParaRPr/>
          </a:p>
        </p:txBody>
      </p:sp>
      <p:sp>
        <p:nvSpPr>
          <p:cNvPr id="113" name="Google Shape;113;p26"/>
          <p:cNvSpPr txBox="1"/>
          <p:nvPr>
            <p:ph idx="1" type="body"/>
          </p:nvPr>
        </p:nvSpPr>
        <p:spPr>
          <a:xfrm>
            <a:off x="311700" y="1077375"/>
            <a:ext cx="5264100" cy="37959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GB" sz="800">
                <a:solidFill>
                  <a:srgbClr val="EFEFEF"/>
                </a:solidFill>
              </a:rPr>
              <a:t>Opacity issues</a:t>
            </a:r>
            <a:endParaRPr b="1"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Like most people, my background seems to be transparent. At first, this wasn’t really a pressing issue, but for my HUD, I wanted to use transparency. But as you can see in the pictures to the right. This didn’t work out as expected. Not only is the planet not rendered, the background is being shown. To solve this. I researched about depth testing and blending. </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I’ve learned OpenGL uses a depth buffer for the depth test. We can specify the way the test is run with glDepthFunc. I use GL_LEQUAL because text is rendered at the same pos as UI elements, thus it passes the test because the depth is the same. I first drew the UI. Because of this, the planet depth test failed. Switching the order solved the problem.</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I’ve also learned about how OpenGL does blending (if it is enabled). Blending basically specifies how OpenGL should deal with alpha values. The formula is very simple and we can specify the constants for the formula. The dest color is the color that is already in the buffer and the source color is the current color. We usually use the two parameters GL_SRC_ALPHA and GL_ONE_MINUS_SRC_ALPHA because a window with an alpha of 75 would 25% of the best color still shown.</a:t>
            </a:r>
            <a:endParaRPr sz="800">
              <a:solidFill>
                <a:srgbClr val="EFEFEF"/>
              </a:solidFill>
            </a:endParaRPr>
          </a:p>
          <a:p>
            <a:pPr indent="0" lvl="0" marL="0" marR="0" rtl="0" algn="l">
              <a:lnSpc>
                <a:spcPct val="115000"/>
              </a:lnSpc>
              <a:spcBef>
                <a:spcPts val="0"/>
              </a:spcBef>
              <a:spcAft>
                <a:spcPts val="0"/>
              </a:spcAft>
              <a:buNone/>
            </a:pPr>
            <a:r>
              <a:rPr b="1" lang="en-GB" sz="800">
                <a:solidFill>
                  <a:srgbClr val="EFEFEF"/>
                </a:solidFill>
              </a:rPr>
              <a:t>Solving the transparency issue</a:t>
            </a:r>
            <a:endParaRPr b="1"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With all this information, I came up with an solution to the transparency issue. I think that when OpenGL blends with the two functions written above, the final color becomes partially transparent. So to solve this, I changed the blendFunc for the transparent objects. The component for the destination color now is just 1. This means that the final color will not be an accurate transparent color because it merges the color behind it fully, but the final color does get tinted with the transparent color which results into the result on the right.</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I’ve learned how OpenGL handles blending and depth tests. I’ve also learned how to modify how these operations are executed, making me able to solve the transparency issue. </a:t>
            </a:r>
            <a:endParaRPr sz="800">
              <a:solidFill>
                <a:srgbClr val="EFEFEF"/>
              </a:solidFill>
            </a:endParaRPr>
          </a:p>
        </p:txBody>
      </p:sp>
      <p:sp>
        <p:nvSpPr>
          <p:cNvPr id="114" name="Google Shape;114;p26"/>
          <p:cNvSpPr txBox="1"/>
          <p:nvPr>
            <p:ph idx="1" type="body"/>
          </p:nvPr>
        </p:nvSpPr>
        <p:spPr>
          <a:xfrm>
            <a:off x="5870150" y="2269200"/>
            <a:ext cx="2987100" cy="5727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i="1" lang="en-GB" sz="800">
                <a:solidFill>
                  <a:srgbClr val="CCCCCC"/>
                </a:solidFill>
              </a:rPr>
              <a:t>In the left picture the planet fails the depth test because is is renderer after the UI element, In the right the order is reversed and the depth test passes</a:t>
            </a:r>
            <a:endParaRPr i="1" sz="800">
              <a:solidFill>
                <a:srgbClr val="CCCCCC"/>
              </a:solidFill>
            </a:endParaRPr>
          </a:p>
        </p:txBody>
      </p:sp>
      <p:sp>
        <p:nvSpPr>
          <p:cNvPr id="115" name="Google Shape;115;p26"/>
          <p:cNvSpPr txBox="1"/>
          <p:nvPr>
            <p:ph idx="1" type="body"/>
          </p:nvPr>
        </p:nvSpPr>
        <p:spPr>
          <a:xfrm>
            <a:off x="5870150" y="4373950"/>
            <a:ext cx="2987100" cy="4992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i="1" lang="en-GB" sz="1000" u="sng">
                <a:solidFill>
                  <a:srgbClr val="EFEFEF"/>
                </a:solidFill>
                <a:hlinkClick r:id="rId3"/>
              </a:rPr>
              <a:t>Blending tutorial</a:t>
            </a:r>
            <a:endParaRPr i="1" sz="1000" u="sng">
              <a:solidFill>
                <a:srgbClr val="EFEFEF"/>
              </a:solidFill>
            </a:endParaRPr>
          </a:p>
          <a:p>
            <a:pPr indent="0" lvl="0" marL="0" marR="0" rtl="0" algn="l">
              <a:lnSpc>
                <a:spcPct val="115000"/>
              </a:lnSpc>
              <a:spcBef>
                <a:spcPts val="0"/>
              </a:spcBef>
              <a:spcAft>
                <a:spcPts val="0"/>
              </a:spcAft>
              <a:buNone/>
            </a:pPr>
            <a:r>
              <a:rPr i="1" lang="en-GB" sz="1000" u="sng">
                <a:solidFill>
                  <a:srgbClr val="EFEFEF"/>
                </a:solidFill>
                <a:hlinkClick r:id="rId4"/>
              </a:rPr>
              <a:t>Depth testing tutorial</a:t>
            </a:r>
            <a:endParaRPr i="1" sz="1000" u="sng">
              <a:solidFill>
                <a:srgbClr val="EFEFEF"/>
              </a:solidFill>
            </a:endParaRPr>
          </a:p>
        </p:txBody>
      </p:sp>
      <p:sp>
        <p:nvSpPr>
          <p:cNvPr id="116" name="Google Shape;116;p26"/>
          <p:cNvSpPr txBox="1"/>
          <p:nvPr>
            <p:ph idx="1" type="body"/>
          </p:nvPr>
        </p:nvSpPr>
        <p:spPr>
          <a:xfrm>
            <a:off x="311700" y="689775"/>
            <a:ext cx="5264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Results, feedback, your interpretations and learning</a:t>
            </a:r>
            <a:endParaRPr>
              <a:solidFill>
                <a:srgbClr val="EFEFEF"/>
              </a:solidFill>
            </a:endParaRPr>
          </a:p>
        </p:txBody>
      </p:sp>
      <p:sp>
        <p:nvSpPr>
          <p:cNvPr id="117" name="Google Shape;117;p26"/>
          <p:cNvSpPr txBox="1"/>
          <p:nvPr>
            <p:ph idx="1" type="body"/>
          </p:nvPr>
        </p:nvSpPr>
        <p:spPr>
          <a:xfrm>
            <a:off x="5870150" y="689775"/>
            <a:ext cx="2987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Evidence</a:t>
            </a:r>
            <a:endParaRPr>
              <a:solidFill>
                <a:srgbClr val="EFEFEF"/>
              </a:solidFill>
            </a:endParaRPr>
          </a:p>
        </p:txBody>
      </p:sp>
      <p:pic>
        <p:nvPicPr>
          <p:cNvPr id="118" name="Google Shape;118;p26">
            <a:hlinkClick r:id="rId5"/>
          </p:cNvPr>
          <p:cNvPicPr preferRelativeResize="0"/>
          <p:nvPr/>
        </p:nvPicPr>
        <p:blipFill rotWithShape="1">
          <a:blip r:embed="rId6">
            <a:alphaModFix/>
          </a:blip>
          <a:srcRect b="6639" l="20172" r="19612" t="30777"/>
          <a:stretch/>
        </p:blipFill>
        <p:spPr>
          <a:xfrm>
            <a:off x="5870150" y="1077375"/>
            <a:ext cx="1483351" cy="1157726"/>
          </a:xfrm>
          <a:prstGeom prst="rect">
            <a:avLst/>
          </a:prstGeom>
          <a:noFill/>
          <a:ln>
            <a:noFill/>
          </a:ln>
        </p:spPr>
      </p:pic>
      <p:pic>
        <p:nvPicPr>
          <p:cNvPr id="119" name="Google Shape;119;p26">
            <a:hlinkClick r:id="rId7"/>
          </p:cNvPr>
          <p:cNvPicPr preferRelativeResize="0"/>
          <p:nvPr/>
        </p:nvPicPr>
        <p:blipFill rotWithShape="1">
          <a:blip r:embed="rId8">
            <a:alphaModFix/>
          </a:blip>
          <a:srcRect b="7766" l="20173" r="21078" t="31839"/>
          <a:stretch/>
        </p:blipFill>
        <p:spPr>
          <a:xfrm>
            <a:off x="7353496" y="1077375"/>
            <a:ext cx="1503480" cy="1157725"/>
          </a:xfrm>
          <a:prstGeom prst="rect">
            <a:avLst/>
          </a:prstGeom>
          <a:noFill/>
          <a:ln>
            <a:noFill/>
          </a:ln>
        </p:spPr>
      </p:pic>
      <p:pic>
        <p:nvPicPr>
          <p:cNvPr id="120" name="Google Shape;120;p26">
            <a:hlinkClick r:id="rId9"/>
          </p:cNvPr>
          <p:cNvPicPr preferRelativeResize="0"/>
          <p:nvPr/>
        </p:nvPicPr>
        <p:blipFill rotWithShape="1">
          <a:blip r:embed="rId10">
            <a:alphaModFix/>
          </a:blip>
          <a:srcRect b="1431" l="6544" r="6544" t="41750"/>
          <a:stretch/>
        </p:blipFill>
        <p:spPr>
          <a:xfrm>
            <a:off x="5870150" y="2876000"/>
            <a:ext cx="2987101" cy="1461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32323"/>
        </a:solidFill>
      </p:bgPr>
    </p:bg>
    <p:spTree>
      <p:nvGrpSpPr>
        <p:cNvPr id="124" name="Shape 124"/>
        <p:cNvGrpSpPr/>
        <p:nvPr/>
      </p:nvGrpSpPr>
      <p:grpSpPr>
        <a:xfrm>
          <a:off x="0" y="0"/>
          <a:ext cx="0" cy="0"/>
          <a:chOff x="0" y="0"/>
          <a:chExt cx="0" cy="0"/>
        </a:xfrm>
      </p:grpSpPr>
      <p:sp>
        <p:nvSpPr>
          <p:cNvPr id="125" name="Google Shape;125;p27"/>
          <p:cNvSpPr txBox="1"/>
          <p:nvPr>
            <p:ph type="title"/>
          </p:nvPr>
        </p:nvSpPr>
        <p:spPr>
          <a:xfrm>
            <a:off x="311700" y="64025"/>
            <a:ext cx="486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Create a HUD</a:t>
            </a:r>
            <a:endParaRPr/>
          </a:p>
        </p:txBody>
      </p:sp>
      <p:sp>
        <p:nvSpPr>
          <p:cNvPr id="126" name="Google Shape;126;p27"/>
          <p:cNvSpPr txBox="1"/>
          <p:nvPr>
            <p:ph idx="1" type="body"/>
          </p:nvPr>
        </p:nvSpPr>
        <p:spPr>
          <a:xfrm>
            <a:off x="311700" y="1077375"/>
            <a:ext cx="5264100" cy="25392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GB" sz="800">
                <a:solidFill>
                  <a:srgbClr val="EFEFEF"/>
                </a:solidFill>
              </a:rPr>
              <a:t>Hitbox for the HUD</a:t>
            </a:r>
            <a:endParaRPr b="1"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Initially, I made this job way to difficult. I was implementing my old AABB code to add intersections for the UI boxes. But the UI is orthogonal and the ray is perspective. This means that I have to transform the ray back to screen coords and then transform it with an orthogonal projection.</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This honestly seemed like way too much trouble and after reconsidering for a moment I realized that I’m actually dealing with 2D space. Thus, I can easily just take the mouse position on the screen and check if it is inside the bounding box of the HUD. One huge intersection test became a simple if check. </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In the future, I should try and simplify problems as much as possible. Instead of trying to shape the whole project to make things work, just extend things. Especially in this case, since the system that is responsible for the clickable objects is quite isolated from the rest of the program.</a:t>
            </a:r>
            <a:endParaRPr sz="800">
              <a:solidFill>
                <a:srgbClr val="EFEFEF"/>
              </a:solidFill>
            </a:endParaRPr>
          </a:p>
        </p:txBody>
      </p:sp>
      <p:sp>
        <p:nvSpPr>
          <p:cNvPr id="127" name="Google Shape;127;p27"/>
          <p:cNvSpPr txBox="1"/>
          <p:nvPr>
            <p:ph idx="1" type="body"/>
          </p:nvPr>
        </p:nvSpPr>
        <p:spPr>
          <a:xfrm>
            <a:off x="311700" y="4004100"/>
            <a:ext cx="5264100" cy="8691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GB" sz="800">
                <a:solidFill>
                  <a:srgbClr val="EFEFEF"/>
                </a:solidFill>
              </a:rPr>
              <a:t>I will build on this system. It suffices for what I want to do. The next step would be to make planets able to build ships.</a:t>
            </a:r>
            <a:endParaRPr sz="800">
              <a:solidFill>
                <a:srgbClr val="EFEFEF"/>
              </a:solidFill>
            </a:endParaRPr>
          </a:p>
        </p:txBody>
      </p:sp>
      <p:sp>
        <p:nvSpPr>
          <p:cNvPr id="128" name="Google Shape;128;p27"/>
          <p:cNvSpPr txBox="1"/>
          <p:nvPr>
            <p:ph idx="1" type="body"/>
          </p:nvPr>
        </p:nvSpPr>
        <p:spPr>
          <a:xfrm>
            <a:off x="311700" y="689775"/>
            <a:ext cx="5264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Results, feedback, your interpretations and learning</a:t>
            </a:r>
            <a:endParaRPr>
              <a:solidFill>
                <a:srgbClr val="EFEFEF"/>
              </a:solidFill>
            </a:endParaRPr>
          </a:p>
        </p:txBody>
      </p:sp>
      <p:sp>
        <p:nvSpPr>
          <p:cNvPr id="129" name="Google Shape;129;p27"/>
          <p:cNvSpPr txBox="1"/>
          <p:nvPr>
            <p:ph idx="1" type="body"/>
          </p:nvPr>
        </p:nvSpPr>
        <p:spPr>
          <a:xfrm>
            <a:off x="311700" y="3616500"/>
            <a:ext cx="5264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Next steps</a:t>
            </a:r>
            <a:endParaRPr>
              <a:solidFill>
                <a:srgbClr val="EFEFEF"/>
              </a:solidFill>
            </a:endParaRPr>
          </a:p>
        </p:txBody>
      </p:sp>
      <p:sp>
        <p:nvSpPr>
          <p:cNvPr id="130" name="Google Shape;130;p27"/>
          <p:cNvSpPr txBox="1"/>
          <p:nvPr>
            <p:ph idx="1" type="body"/>
          </p:nvPr>
        </p:nvSpPr>
        <p:spPr>
          <a:xfrm>
            <a:off x="5870150" y="689775"/>
            <a:ext cx="2987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Evidence</a:t>
            </a:r>
            <a:endParaRPr>
              <a:solidFill>
                <a:srgbClr val="EFEFEF"/>
              </a:solidFill>
            </a:endParaRPr>
          </a:p>
        </p:txBody>
      </p:sp>
      <p:pic>
        <p:nvPicPr>
          <p:cNvPr id="131" name="Google Shape;131;p27">
            <a:hlinkClick r:id="rId3"/>
          </p:cNvPr>
          <p:cNvPicPr preferRelativeResize="0"/>
          <p:nvPr/>
        </p:nvPicPr>
        <p:blipFill rotWithShape="1">
          <a:blip r:embed="rId4">
            <a:alphaModFix/>
          </a:blip>
          <a:srcRect b="0" l="0" r="0" t="6305"/>
          <a:stretch/>
        </p:blipFill>
        <p:spPr>
          <a:xfrm>
            <a:off x="5870150" y="1077375"/>
            <a:ext cx="2987099" cy="2182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32323"/>
        </a:solidFill>
      </p:bgPr>
    </p:bg>
    <p:spTree>
      <p:nvGrpSpPr>
        <p:cNvPr id="135" name="Shape 135"/>
        <p:cNvGrpSpPr/>
        <p:nvPr/>
      </p:nvGrpSpPr>
      <p:grpSpPr>
        <a:xfrm>
          <a:off x="0" y="0"/>
          <a:ext cx="0" cy="0"/>
          <a:chOff x="0" y="0"/>
          <a:chExt cx="0" cy="0"/>
        </a:xfrm>
      </p:grpSpPr>
      <p:sp>
        <p:nvSpPr>
          <p:cNvPr id="136" name="Google Shape;136;p28"/>
          <p:cNvSpPr txBox="1"/>
          <p:nvPr>
            <p:ph idx="1" type="body"/>
          </p:nvPr>
        </p:nvSpPr>
        <p:spPr>
          <a:xfrm>
            <a:off x="311700" y="1077375"/>
            <a:ext cx="5264100" cy="7137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i="1" lang="en-GB" sz="1000">
                <a:solidFill>
                  <a:srgbClr val="EFEFEF"/>
                </a:solidFill>
              </a:rPr>
              <a:t>Planets should be able to build vessels. I have to make decisions on how the vessels are saved in memory and what they will do when created. </a:t>
            </a:r>
            <a:endParaRPr i="1" sz="1000">
              <a:solidFill>
                <a:srgbClr val="EFEFEF"/>
              </a:solidFill>
            </a:endParaRPr>
          </a:p>
        </p:txBody>
      </p:sp>
      <p:sp>
        <p:nvSpPr>
          <p:cNvPr id="137" name="Google Shape;137;p28"/>
          <p:cNvSpPr txBox="1"/>
          <p:nvPr>
            <p:ph type="title"/>
          </p:nvPr>
        </p:nvSpPr>
        <p:spPr>
          <a:xfrm>
            <a:off x="311700" y="64025"/>
            <a:ext cx="486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Make Planets build Vessels</a:t>
            </a:r>
            <a:endParaRPr/>
          </a:p>
        </p:txBody>
      </p:sp>
      <p:sp>
        <p:nvSpPr>
          <p:cNvPr id="138" name="Google Shape;138;p28"/>
          <p:cNvSpPr txBox="1"/>
          <p:nvPr>
            <p:ph idx="1" type="body"/>
          </p:nvPr>
        </p:nvSpPr>
        <p:spPr>
          <a:xfrm>
            <a:off x="311700" y="689775"/>
            <a:ext cx="5264100" cy="387600"/>
          </a:xfrm>
          <a:prstGeom prst="rect">
            <a:avLst/>
          </a:prstGeom>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GB">
                <a:solidFill>
                  <a:srgbClr val="EFEFEF"/>
                </a:solidFill>
              </a:rPr>
              <a:t>Task description &amp; goal</a:t>
            </a:r>
            <a:endParaRPr>
              <a:solidFill>
                <a:srgbClr val="EFEFEF"/>
              </a:solidFill>
            </a:endParaRPr>
          </a:p>
        </p:txBody>
      </p:sp>
      <p:sp>
        <p:nvSpPr>
          <p:cNvPr id="139" name="Google Shape;139;p28"/>
          <p:cNvSpPr txBox="1"/>
          <p:nvPr>
            <p:ph idx="1" type="body"/>
          </p:nvPr>
        </p:nvSpPr>
        <p:spPr>
          <a:xfrm>
            <a:off x="5870150" y="4004100"/>
            <a:ext cx="2987100" cy="8691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i="1" lang="en-GB" sz="1000">
                <a:solidFill>
                  <a:srgbClr val="EFEFEF"/>
                </a:solidFill>
              </a:rPr>
              <a:t>Insert LINKS</a:t>
            </a:r>
            <a:endParaRPr i="1" sz="1000">
              <a:solidFill>
                <a:srgbClr val="EFEFEF"/>
              </a:solidFill>
            </a:endParaRPr>
          </a:p>
        </p:txBody>
      </p:sp>
      <p:sp>
        <p:nvSpPr>
          <p:cNvPr id="140" name="Google Shape;140;p28"/>
          <p:cNvSpPr txBox="1"/>
          <p:nvPr>
            <p:ph idx="1" type="body"/>
          </p:nvPr>
        </p:nvSpPr>
        <p:spPr>
          <a:xfrm>
            <a:off x="311700" y="1791075"/>
            <a:ext cx="5264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Results, feedback, your interpretations and learning</a:t>
            </a:r>
            <a:endParaRPr>
              <a:solidFill>
                <a:srgbClr val="EFEFEF"/>
              </a:solidFill>
            </a:endParaRPr>
          </a:p>
        </p:txBody>
      </p:sp>
      <p:sp>
        <p:nvSpPr>
          <p:cNvPr id="141" name="Google Shape;141;p28"/>
          <p:cNvSpPr txBox="1"/>
          <p:nvPr>
            <p:ph idx="1" type="body"/>
          </p:nvPr>
        </p:nvSpPr>
        <p:spPr>
          <a:xfrm>
            <a:off x="311700" y="2178675"/>
            <a:ext cx="5264100" cy="26946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GB" sz="800">
                <a:solidFill>
                  <a:srgbClr val="EFEFEF"/>
                </a:solidFill>
              </a:rPr>
              <a:t>For this task, I will try to do it more in steps then all at once. The first thing that I want to do is be able to create a ship by just clicking the planet. By doing this, I have confirmed that ships can spawn accordingly. </a:t>
            </a:r>
            <a:endParaRPr sz="800">
              <a:solidFill>
                <a:srgbClr val="EFEFEF"/>
              </a:solidFill>
            </a:endParaRPr>
          </a:p>
          <a:p>
            <a:pPr indent="0" lvl="0" marL="0" marR="0" rtl="0" algn="l">
              <a:lnSpc>
                <a:spcPct val="115000"/>
              </a:lnSpc>
              <a:spcBef>
                <a:spcPts val="0"/>
              </a:spcBef>
              <a:spcAft>
                <a:spcPts val="0"/>
              </a:spcAft>
              <a:buNone/>
            </a:pPr>
            <a:r>
              <a:rPr b="1" lang="en-GB" sz="800">
                <a:solidFill>
                  <a:srgbClr val="EFEFEF"/>
                </a:solidFill>
              </a:rPr>
              <a:t>Creating the design</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The system needs to follow the following criterias: </a:t>
            </a:r>
            <a:endParaRPr sz="800">
              <a:solidFill>
                <a:srgbClr val="EFEFEF"/>
              </a:solidFill>
            </a:endParaRPr>
          </a:p>
          <a:p>
            <a:pPr indent="-279400" lvl="0" marL="457200" marR="0" rtl="0" algn="l">
              <a:lnSpc>
                <a:spcPct val="115000"/>
              </a:lnSpc>
              <a:spcBef>
                <a:spcPts val="0"/>
              </a:spcBef>
              <a:spcAft>
                <a:spcPts val="0"/>
              </a:spcAft>
              <a:buClr>
                <a:srgbClr val="EFEFEF"/>
              </a:buClr>
              <a:buSzPts val="800"/>
              <a:buChar char="●"/>
            </a:pPr>
            <a:r>
              <a:rPr lang="en-GB" sz="800">
                <a:solidFill>
                  <a:srgbClr val="EFEFEF"/>
                </a:solidFill>
              </a:rPr>
              <a:t>Only one HUD can be selected at a time. I probably only have 2 HUDs: a planet shop HUD and a vessel command HUD. </a:t>
            </a:r>
            <a:endParaRPr sz="800">
              <a:solidFill>
                <a:srgbClr val="EFEFEF"/>
              </a:solidFill>
            </a:endParaRPr>
          </a:p>
          <a:p>
            <a:pPr indent="-279400" lvl="0" marL="457200" marR="0" rtl="0" algn="l">
              <a:lnSpc>
                <a:spcPct val="115000"/>
              </a:lnSpc>
              <a:spcBef>
                <a:spcPts val="0"/>
              </a:spcBef>
              <a:spcAft>
                <a:spcPts val="0"/>
              </a:spcAft>
              <a:buClr>
                <a:srgbClr val="EFEFEF"/>
              </a:buClr>
              <a:buSzPts val="800"/>
              <a:buChar char="●"/>
            </a:pPr>
            <a:r>
              <a:rPr lang="en-GB" sz="800">
                <a:solidFill>
                  <a:srgbClr val="EFEFEF"/>
                </a:solidFill>
              </a:rPr>
              <a:t>The HUD needs some way to interact with the Planet (knowing credits, tech level). </a:t>
            </a:r>
            <a:endParaRPr sz="800">
              <a:solidFill>
                <a:srgbClr val="EFEFEF"/>
              </a:solidFill>
            </a:endParaRPr>
          </a:p>
          <a:p>
            <a:pPr indent="-279400" lvl="0" marL="457200" marR="0" rtl="0" algn="l">
              <a:lnSpc>
                <a:spcPct val="115000"/>
              </a:lnSpc>
              <a:spcBef>
                <a:spcPts val="0"/>
              </a:spcBef>
              <a:spcAft>
                <a:spcPts val="0"/>
              </a:spcAft>
              <a:buClr>
                <a:srgbClr val="EFEFEF"/>
              </a:buClr>
              <a:buSzPts val="800"/>
              <a:buChar char="●"/>
            </a:pPr>
            <a:r>
              <a:rPr lang="en-GB" sz="800">
                <a:solidFill>
                  <a:srgbClr val="EFEFEF"/>
                </a:solidFill>
              </a:rPr>
              <a:t>The HUD must be able to create new things (shop must create vessel, access to drawable factory). </a:t>
            </a:r>
            <a:endParaRPr sz="800">
              <a:solidFill>
                <a:srgbClr val="EFEFEF"/>
              </a:solidFill>
            </a:endParaRPr>
          </a:p>
          <a:p>
            <a:pPr indent="-279400" lvl="0" marL="457200" marR="0" rtl="0" algn="l">
              <a:lnSpc>
                <a:spcPct val="115000"/>
              </a:lnSpc>
              <a:spcBef>
                <a:spcPts val="0"/>
              </a:spcBef>
              <a:spcAft>
                <a:spcPts val="0"/>
              </a:spcAft>
              <a:buClr>
                <a:srgbClr val="EFEFEF"/>
              </a:buClr>
              <a:buSzPts val="800"/>
              <a:buChar char="●"/>
            </a:pPr>
            <a:r>
              <a:rPr lang="en-GB" sz="800">
                <a:solidFill>
                  <a:srgbClr val="EFEFEF"/>
                </a:solidFill>
              </a:rPr>
              <a:t>The HUD must have some way to put the information in the game memory so that the scene becomes the owner of the vessel or whatever data structure I have implemented at the moment.</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The hardest part are those last 3. There is quite a bit of communication going on there. The first thing to note is that the Planet already is a clickable. HUD also inherits from clickable. We can’t make planet inherit from HUD because that would result into the diamond of death.</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This means that it can only serve as composition. Which is alright, but I will have to change the base class interface for the subclass interface which is a violation of the SOLID principles (Dependency Inversion Principle to be exact). I think that it is justified this time though because in the game all planets are the same so there is no reason to make it a interface or keep it flexible. I will put my UML on the next SLIDE</a:t>
            </a:r>
            <a:endParaRPr sz="800">
              <a:solidFill>
                <a:srgbClr val="EFEFEF"/>
              </a:solidFill>
            </a:endParaRPr>
          </a:p>
        </p:txBody>
      </p:sp>
      <p:sp>
        <p:nvSpPr>
          <p:cNvPr id="142" name="Google Shape;142;p28"/>
          <p:cNvSpPr txBox="1"/>
          <p:nvPr>
            <p:ph idx="1" type="body"/>
          </p:nvPr>
        </p:nvSpPr>
        <p:spPr>
          <a:xfrm>
            <a:off x="5870150" y="689775"/>
            <a:ext cx="2987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Evidence</a:t>
            </a:r>
            <a:endParaRPr>
              <a:solidFill>
                <a:srgbClr val="EFEFEF"/>
              </a:solidFill>
            </a:endParaRPr>
          </a:p>
        </p:txBody>
      </p:sp>
      <p:pic>
        <p:nvPicPr>
          <p:cNvPr id="143" name="Google Shape;143;p28">
            <a:hlinkClick r:id="rId3"/>
          </p:cNvPr>
          <p:cNvPicPr preferRelativeResize="0"/>
          <p:nvPr/>
        </p:nvPicPr>
        <p:blipFill rotWithShape="1">
          <a:blip r:embed="rId4">
            <a:alphaModFix/>
          </a:blip>
          <a:srcRect b="0" l="0" r="0" t="4159"/>
          <a:stretch/>
        </p:blipFill>
        <p:spPr>
          <a:xfrm>
            <a:off x="5732000" y="1177813"/>
            <a:ext cx="3263401" cy="24387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32323"/>
        </a:solidFill>
      </p:bgPr>
    </p:bg>
    <p:spTree>
      <p:nvGrpSpPr>
        <p:cNvPr id="147" name="Shape 147"/>
        <p:cNvGrpSpPr/>
        <p:nvPr/>
      </p:nvGrpSpPr>
      <p:grpSpPr>
        <a:xfrm>
          <a:off x="0" y="0"/>
          <a:ext cx="0" cy="0"/>
          <a:chOff x="0" y="0"/>
          <a:chExt cx="0" cy="0"/>
        </a:xfrm>
      </p:grpSpPr>
      <p:sp>
        <p:nvSpPr>
          <p:cNvPr id="148" name="Google Shape;148;p29"/>
          <p:cNvSpPr txBox="1"/>
          <p:nvPr>
            <p:ph type="title"/>
          </p:nvPr>
        </p:nvSpPr>
        <p:spPr>
          <a:xfrm>
            <a:off x="311700" y="64025"/>
            <a:ext cx="486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Make Planets build Vessels</a:t>
            </a:r>
            <a:endParaRPr/>
          </a:p>
        </p:txBody>
      </p:sp>
      <p:sp>
        <p:nvSpPr>
          <p:cNvPr id="149" name="Google Shape;149;p29"/>
          <p:cNvSpPr txBox="1"/>
          <p:nvPr>
            <p:ph idx="1" type="body"/>
          </p:nvPr>
        </p:nvSpPr>
        <p:spPr>
          <a:xfrm>
            <a:off x="311700" y="1134925"/>
            <a:ext cx="2509800" cy="38319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GB" sz="800">
                <a:solidFill>
                  <a:srgbClr val="EFEFEF"/>
                </a:solidFill>
              </a:rPr>
              <a:t>V1 and its flaws</a:t>
            </a:r>
            <a:endParaRPr b="1"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This design satisfies all criterias noted in the previous slide. To elaborate: clickable is a base class for all things clickable. The clickable manager returns the closest clickable that it gets with the help of ray tracing. ClickableManager doesn’t manage the lifetime of the clickable objects, so the name is still up for debate, probably something like ClickableSelecter would make more sense.</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Planet owns a ShopHUD object. When I click on a Planet. I will probably forward some calls in the Planet itself.</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An important distinction to make is the difference between Clickable and HUD. As of right now, all things that can be clicked on in game are planets, vessels and HUDs. I may have to make ClickableManager only return the HUD because that is the thing that I’m interested in. A HUDManager may be useful. </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To know when to draw the ShopHUD. I will add some code to the Planet that when clicked, it will set an isSelected variable. This variable will change by some HUDSelector class. This is because when I click on something that isn’t the HUD, the HUD should disappear</a:t>
            </a:r>
            <a:endParaRPr sz="800">
              <a:solidFill>
                <a:srgbClr val="EFEFEF"/>
              </a:solidFill>
            </a:endParaRPr>
          </a:p>
        </p:txBody>
      </p:sp>
      <p:sp>
        <p:nvSpPr>
          <p:cNvPr id="150" name="Google Shape;150;p29"/>
          <p:cNvSpPr txBox="1"/>
          <p:nvPr>
            <p:ph idx="1" type="body"/>
          </p:nvPr>
        </p:nvSpPr>
        <p:spPr>
          <a:xfrm>
            <a:off x="5870150" y="1077375"/>
            <a:ext cx="2987100" cy="29268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i="1" lang="en-GB" sz="1000">
                <a:solidFill>
                  <a:srgbClr val="EFEFEF"/>
                </a:solidFill>
              </a:rPr>
              <a:t>Insert Visuals</a:t>
            </a:r>
            <a:endParaRPr i="1" sz="1000">
              <a:solidFill>
                <a:srgbClr val="EFEFEF"/>
              </a:solidFill>
            </a:endParaRPr>
          </a:p>
        </p:txBody>
      </p:sp>
      <p:sp>
        <p:nvSpPr>
          <p:cNvPr id="151" name="Google Shape;151;p29"/>
          <p:cNvSpPr txBox="1"/>
          <p:nvPr>
            <p:ph idx="1" type="body"/>
          </p:nvPr>
        </p:nvSpPr>
        <p:spPr>
          <a:xfrm>
            <a:off x="5870150" y="4004100"/>
            <a:ext cx="2987100" cy="8691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i="1" lang="en-GB" sz="1000">
                <a:solidFill>
                  <a:srgbClr val="EFEFEF"/>
                </a:solidFill>
              </a:rPr>
              <a:t>Insert LINKS</a:t>
            </a:r>
            <a:endParaRPr i="1" sz="1000">
              <a:solidFill>
                <a:srgbClr val="EFEFEF"/>
              </a:solidFill>
            </a:endParaRPr>
          </a:p>
        </p:txBody>
      </p:sp>
      <p:sp>
        <p:nvSpPr>
          <p:cNvPr id="152" name="Google Shape;152;p29"/>
          <p:cNvSpPr txBox="1"/>
          <p:nvPr>
            <p:ph idx="1" type="body"/>
          </p:nvPr>
        </p:nvSpPr>
        <p:spPr>
          <a:xfrm>
            <a:off x="311700" y="562225"/>
            <a:ext cx="25098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Results, feedback, your interpretations and learning</a:t>
            </a:r>
            <a:endParaRPr>
              <a:solidFill>
                <a:srgbClr val="EFEFEF"/>
              </a:solidFill>
            </a:endParaRPr>
          </a:p>
        </p:txBody>
      </p:sp>
      <p:sp>
        <p:nvSpPr>
          <p:cNvPr id="153" name="Google Shape;153;p29"/>
          <p:cNvSpPr txBox="1"/>
          <p:nvPr>
            <p:ph idx="1" type="body"/>
          </p:nvPr>
        </p:nvSpPr>
        <p:spPr>
          <a:xfrm>
            <a:off x="5870150" y="689775"/>
            <a:ext cx="2987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Evidence</a:t>
            </a:r>
            <a:endParaRPr>
              <a:solidFill>
                <a:srgbClr val="EFEFEF"/>
              </a:solidFill>
            </a:endParaRPr>
          </a:p>
        </p:txBody>
      </p:sp>
      <p:pic>
        <p:nvPicPr>
          <p:cNvPr id="154" name="Google Shape;154;p29">
            <a:hlinkClick r:id="rId3"/>
          </p:cNvPr>
          <p:cNvPicPr preferRelativeResize="0"/>
          <p:nvPr/>
        </p:nvPicPr>
        <p:blipFill>
          <a:blip r:embed="rId4">
            <a:alphaModFix/>
          </a:blip>
          <a:stretch>
            <a:fillRect/>
          </a:stretch>
        </p:blipFill>
        <p:spPr>
          <a:xfrm>
            <a:off x="2909675" y="562150"/>
            <a:ext cx="6124601" cy="4404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32323"/>
        </a:solidFill>
      </p:bgPr>
    </p:bg>
    <p:spTree>
      <p:nvGrpSpPr>
        <p:cNvPr id="158" name="Shape 158"/>
        <p:cNvGrpSpPr/>
        <p:nvPr/>
      </p:nvGrpSpPr>
      <p:grpSpPr>
        <a:xfrm>
          <a:off x="0" y="0"/>
          <a:ext cx="0" cy="0"/>
          <a:chOff x="0" y="0"/>
          <a:chExt cx="0" cy="0"/>
        </a:xfrm>
      </p:grpSpPr>
      <p:sp>
        <p:nvSpPr>
          <p:cNvPr id="159" name="Google Shape;159;p30"/>
          <p:cNvSpPr txBox="1"/>
          <p:nvPr>
            <p:ph type="title"/>
          </p:nvPr>
        </p:nvSpPr>
        <p:spPr>
          <a:xfrm>
            <a:off x="311700" y="64025"/>
            <a:ext cx="486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Make Planets build Vessels</a:t>
            </a:r>
            <a:endParaRPr/>
          </a:p>
        </p:txBody>
      </p:sp>
      <p:sp>
        <p:nvSpPr>
          <p:cNvPr id="160" name="Google Shape;160;p30"/>
          <p:cNvSpPr txBox="1"/>
          <p:nvPr>
            <p:ph idx="1" type="body"/>
          </p:nvPr>
        </p:nvSpPr>
        <p:spPr>
          <a:xfrm>
            <a:off x="311700" y="1134925"/>
            <a:ext cx="2987100" cy="38319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GB" sz="800">
                <a:solidFill>
                  <a:srgbClr val="EFEFEF"/>
                </a:solidFill>
              </a:rPr>
              <a:t>V2 discussion</a:t>
            </a:r>
            <a:endParaRPr b="1"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I’ve decided to change the Clickable to include a variable which allows it to decide that it is clickable or not. I do this is an isolated system. </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Every clickable also has an lastClicked variable. This is used for HUD elements to let them know if they still have to be displayed or not. This bloats the interface because many objects don’t need the variable, but again this is a specific system that doesn’t need additional flexibility. Only the ability to click on ships and planets. </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When a planet is clicked, the ShopHUD and its VesselBuildHUD clickable state will become true. When the ShopHUD is unselected, they will become false again. </a:t>
            </a:r>
            <a:endParaRPr sz="800">
              <a:solidFill>
                <a:srgbClr val="EFEFEF"/>
              </a:solidFill>
            </a:endParaRPr>
          </a:p>
          <a:p>
            <a:pPr indent="0" lvl="0" marL="0" marR="0" rtl="0" algn="l">
              <a:lnSpc>
                <a:spcPct val="115000"/>
              </a:lnSpc>
              <a:spcBef>
                <a:spcPts val="0"/>
              </a:spcBef>
              <a:spcAft>
                <a:spcPts val="0"/>
              </a:spcAft>
              <a:buNone/>
            </a:pPr>
            <a:r>
              <a:t/>
            </a:r>
            <a:endParaRPr sz="800">
              <a:solidFill>
                <a:srgbClr val="EFEFEF"/>
              </a:solidFill>
            </a:endParaRPr>
          </a:p>
          <a:p>
            <a:pPr indent="0" lvl="0" marL="0" marR="0" rtl="0" algn="l">
              <a:lnSpc>
                <a:spcPct val="115000"/>
              </a:lnSpc>
              <a:spcBef>
                <a:spcPts val="0"/>
              </a:spcBef>
              <a:spcAft>
                <a:spcPts val="0"/>
              </a:spcAft>
              <a:buNone/>
            </a:pPr>
            <a:r>
              <a:rPr lang="en-GB" sz="800">
                <a:solidFill>
                  <a:srgbClr val="EFEFEF"/>
                </a:solidFill>
              </a:rPr>
              <a:t>Right now, I’ll try and implement part of it. The first task is to make a button that builds a ship. </a:t>
            </a:r>
            <a:endParaRPr sz="800">
              <a:solidFill>
                <a:srgbClr val="EFEFEF"/>
              </a:solidFill>
            </a:endParaRPr>
          </a:p>
        </p:txBody>
      </p:sp>
      <p:sp>
        <p:nvSpPr>
          <p:cNvPr id="161" name="Google Shape;161;p30"/>
          <p:cNvSpPr txBox="1"/>
          <p:nvPr>
            <p:ph idx="1" type="body"/>
          </p:nvPr>
        </p:nvSpPr>
        <p:spPr>
          <a:xfrm>
            <a:off x="5870150" y="1077375"/>
            <a:ext cx="2987100" cy="29268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i="1" lang="en-GB" sz="1000">
                <a:solidFill>
                  <a:srgbClr val="EFEFEF"/>
                </a:solidFill>
              </a:rPr>
              <a:t>Insert Visuals</a:t>
            </a:r>
            <a:endParaRPr i="1" sz="1000">
              <a:solidFill>
                <a:srgbClr val="EFEFEF"/>
              </a:solidFill>
            </a:endParaRPr>
          </a:p>
        </p:txBody>
      </p:sp>
      <p:sp>
        <p:nvSpPr>
          <p:cNvPr id="162" name="Google Shape;162;p30"/>
          <p:cNvSpPr txBox="1"/>
          <p:nvPr>
            <p:ph idx="1" type="body"/>
          </p:nvPr>
        </p:nvSpPr>
        <p:spPr>
          <a:xfrm>
            <a:off x="5870150" y="4004100"/>
            <a:ext cx="2987100" cy="8691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i="1" lang="en-GB" sz="1000">
                <a:solidFill>
                  <a:srgbClr val="EFEFEF"/>
                </a:solidFill>
              </a:rPr>
              <a:t>Insert LINKS</a:t>
            </a:r>
            <a:endParaRPr i="1" sz="1000">
              <a:solidFill>
                <a:srgbClr val="EFEFEF"/>
              </a:solidFill>
            </a:endParaRPr>
          </a:p>
        </p:txBody>
      </p:sp>
      <p:sp>
        <p:nvSpPr>
          <p:cNvPr id="163" name="Google Shape;163;p30"/>
          <p:cNvSpPr txBox="1"/>
          <p:nvPr>
            <p:ph idx="1" type="body"/>
          </p:nvPr>
        </p:nvSpPr>
        <p:spPr>
          <a:xfrm>
            <a:off x="311700" y="562225"/>
            <a:ext cx="29871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Results, feedback, your interpretations and learning</a:t>
            </a:r>
            <a:endParaRPr>
              <a:solidFill>
                <a:srgbClr val="EFEFEF"/>
              </a:solidFill>
            </a:endParaRPr>
          </a:p>
        </p:txBody>
      </p:sp>
      <p:sp>
        <p:nvSpPr>
          <p:cNvPr id="164" name="Google Shape;164;p30"/>
          <p:cNvSpPr txBox="1"/>
          <p:nvPr>
            <p:ph idx="1" type="body"/>
          </p:nvPr>
        </p:nvSpPr>
        <p:spPr>
          <a:xfrm>
            <a:off x="5870150" y="689775"/>
            <a:ext cx="2987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Evidence</a:t>
            </a:r>
            <a:endParaRPr>
              <a:solidFill>
                <a:srgbClr val="EFEFEF"/>
              </a:solidFill>
            </a:endParaRPr>
          </a:p>
        </p:txBody>
      </p:sp>
      <p:pic>
        <p:nvPicPr>
          <p:cNvPr id="165" name="Google Shape;165;p30">
            <a:hlinkClick r:id="rId3"/>
          </p:cNvPr>
          <p:cNvPicPr preferRelativeResize="0"/>
          <p:nvPr/>
        </p:nvPicPr>
        <p:blipFill>
          <a:blip r:embed="rId4">
            <a:alphaModFix/>
          </a:blip>
          <a:stretch>
            <a:fillRect/>
          </a:stretch>
        </p:blipFill>
        <p:spPr>
          <a:xfrm>
            <a:off x="3545500" y="562232"/>
            <a:ext cx="5406051" cy="451296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32323"/>
        </a:solidFill>
      </p:bgPr>
    </p:bg>
    <p:spTree>
      <p:nvGrpSpPr>
        <p:cNvPr id="169" name="Shape 169"/>
        <p:cNvGrpSpPr/>
        <p:nvPr/>
      </p:nvGrpSpPr>
      <p:grpSpPr>
        <a:xfrm>
          <a:off x="0" y="0"/>
          <a:ext cx="0" cy="0"/>
          <a:chOff x="0" y="0"/>
          <a:chExt cx="0" cy="0"/>
        </a:xfrm>
      </p:grpSpPr>
      <p:sp>
        <p:nvSpPr>
          <p:cNvPr id="170" name="Google Shape;170;p31"/>
          <p:cNvSpPr txBox="1"/>
          <p:nvPr>
            <p:ph type="title"/>
          </p:nvPr>
        </p:nvSpPr>
        <p:spPr>
          <a:xfrm>
            <a:off x="311700" y="64025"/>
            <a:ext cx="486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Make Planets build Vessels</a:t>
            </a:r>
            <a:endParaRPr/>
          </a:p>
        </p:txBody>
      </p:sp>
      <p:sp>
        <p:nvSpPr>
          <p:cNvPr id="171" name="Google Shape;171;p31"/>
          <p:cNvSpPr txBox="1"/>
          <p:nvPr>
            <p:ph idx="1" type="body"/>
          </p:nvPr>
        </p:nvSpPr>
        <p:spPr>
          <a:xfrm>
            <a:off x="311700" y="689775"/>
            <a:ext cx="52641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Step by step process</a:t>
            </a:r>
            <a:endParaRPr>
              <a:solidFill>
                <a:srgbClr val="EFEFEF"/>
              </a:solidFill>
            </a:endParaRPr>
          </a:p>
        </p:txBody>
      </p:sp>
      <p:pic>
        <p:nvPicPr>
          <p:cNvPr id="172" name="Google Shape;172;p31">
            <a:hlinkClick r:id="rId3"/>
          </p:cNvPr>
          <p:cNvPicPr preferRelativeResize="0"/>
          <p:nvPr/>
        </p:nvPicPr>
        <p:blipFill rotWithShape="1">
          <a:blip r:embed="rId4">
            <a:alphaModFix/>
          </a:blip>
          <a:srcRect b="11512" l="1364" r="1198" t="10907"/>
          <a:stretch/>
        </p:blipFill>
        <p:spPr>
          <a:xfrm>
            <a:off x="311700" y="1077375"/>
            <a:ext cx="2987100" cy="1853076"/>
          </a:xfrm>
          <a:prstGeom prst="rect">
            <a:avLst/>
          </a:prstGeom>
          <a:noFill/>
          <a:ln>
            <a:noFill/>
          </a:ln>
        </p:spPr>
      </p:pic>
      <p:pic>
        <p:nvPicPr>
          <p:cNvPr id="173" name="Google Shape;173;p31">
            <a:hlinkClick r:id="rId5"/>
          </p:cNvPr>
          <p:cNvPicPr preferRelativeResize="0"/>
          <p:nvPr/>
        </p:nvPicPr>
        <p:blipFill rotWithShape="1">
          <a:blip r:embed="rId6">
            <a:alphaModFix/>
          </a:blip>
          <a:srcRect b="0" l="0" r="0" t="14258"/>
          <a:stretch/>
        </p:blipFill>
        <p:spPr>
          <a:xfrm>
            <a:off x="3457572" y="1077375"/>
            <a:ext cx="2774002" cy="1853074"/>
          </a:xfrm>
          <a:prstGeom prst="rect">
            <a:avLst/>
          </a:prstGeom>
          <a:noFill/>
          <a:ln>
            <a:noFill/>
          </a:ln>
        </p:spPr>
      </p:pic>
      <p:pic>
        <p:nvPicPr>
          <p:cNvPr id="174" name="Google Shape;174;p31">
            <a:hlinkClick r:id="rId7"/>
          </p:cNvPr>
          <p:cNvPicPr preferRelativeResize="0"/>
          <p:nvPr/>
        </p:nvPicPr>
        <p:blipFill rotWithShape="1">
          <a:blip r:embed="rId8">
            <a:alphaModFix/>
          </a:blip>
          <a:srcRect b="0" l="0" r="0" t="9853"/>
          <a:stretch/>
        </p:blipFill>
        <p:spPr>
          <a:xfrm>
            <a:off x="6428675" y="1077375"/>
            <a:ext cx="2636351" cy="1853074"/>
          </a:xfrm>
          <a:prstGeom prst="rect">
            <a:avLst/>
          </a:prstGeom>
          <a:noFill/>
          <a:ln>
            <a:noFill/>
          </a:ln>
        </p:spPr>
      </p:pic>
      <p:sp>
        <p:nvSpPr>
          <p:cNvPr id="175" name="Google Shape;175;p31"/>
          <p:cNvSpPr txBox="1"/>
          <p:nvPr>
            <p:ph idx="1" type="body"/>
          </p:nvPr>
        </p:nvSpPr>
        <p:spPr>
          <a:xfrm>
            <a:off x="2861150" y="3426800"/>
            <a:ext cx="2987100" cy="15072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GB" sz="800">
                <a:solidFill>
                  <a:srgbClr val="EFEFEF"/>
                </a:solidFill>
              </a:rPr>
              <a:t>I’ve always had trouble coming up with a HUD design, but I’ve created a quite functioning one. It’s quite inflexible, right now every planet has its own HUD object which I just access and select as the HUD to render. I am also still struggling with alpha values but learned about OpenGL Blending and depth test. One problem with the transparent HUD is that it is drawn by the planet. Because of this, objects that are drawn after the HUD fail the depth test and thus are not rendered.</a:t>
            </a:r>
            <a:endParaRPr sz="800">
              <a:solidFill>
                <a:srgbClr val="EFEFEF"/>
              </a:solidFill>
            </a:endParaRPr>
          </a:p>
        </p:txBody>
      </p:sp>
      <p:pic>
        <p:nvPicPr>
          <p:cNvPr id="176" name="Google Shape;176;p31">
            <a:hlinkClick r:id="rId9"/>
          </p:cNvPr>
          <p:cNvPicPr preferRelativeResize="0"/>
          <p:nvPr/>
        </p:nvPicPr>
        <p:blipFill rotWithShape="1">
          <a:blip r:embed="rId10">
            <a:alphaModFix/>
          </a:blip>
          <a:srcRect b="0" l="0" r="0" t="7680"/>
          <a:stretch/>
        </p:blipFill>
        <p:spPr>
          <a:xfrm>
            <a:off x="311700" y="3126512"/>
            <a:ext cx="2446377" cy="1761625"/>
          </a:xfrm>
          <a:prstGeom prst="rect">
            <a:avLst/>
          </a:prstGeom>
          <a:noFill/>
          <a:ln>
            <a:noFill/>
          </a:ln>
        </p:spPr>
      </p:pic>
      <p:sp>
        <p:nvSpPr>
          <p:cNvPr id="177" name="Google Shape;177;p31"/>
          <p:cNvSpPr txBox="1"/>
          <p:nvPr>
            <p:ph idx="1" type="body"/>
          </p:nvPr>
        </p:nvSpPr>
        <p:spPr>
          <a:xfrm>
            <a:off x="2861150" y="2984825"/>
            <a:ext cx="4275300" cy="3876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Results, feedback, your interpretations and learning</a:t>
            </a:r>
            <a:endParaRPr>
              <a:solidFill>
                <a:srgbClr val="EFEFEF"/>
              </a:solidFill>
            </a:endParaRPr>
          </a:p>
        </p:txBody>
      </p:sp>
      <p:sp>
        <p:nvSpPr>
          <p:cNvPr id="178" name="Google Shape;178;p31"/>
          <p:cNvSpPr txBox="1"/>
          <p:nvPr>
            <p:ph idx="1" type="body"/>
          </p:nvPr>
        </p:nvSpPr>
        <p:spPr>
          <a:xfrm>
            <a:off x="6012825" y="3891664"/>
            <a:ext cx="3052200" cy="1042200"/>
          </a:xfrm>
          <a:prstGeom prst="rect">
            <a:avLst/>
          </a:prstGeom>
          <a:ln cap="flat" cmpd="sng" w="9525">
            <a:solidFill>
              <a:srgbClr val="EFEFE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GB" sz="800">
                <a:solidFill>
                  <a:srgbClr val="EFEFEF"/>
                </a:solidFill>
              </a:rPr>
              <a:t>Another step is done in the list of </a:t>
            </a:r>
            <a:r>
              <a:rPr lang="en-GB" sz="800" u="sng">
                <a:solidFill>
                  <a:srgbClr val="EFEFEF"/>
                </a:solidFill>
                <a:hlinkClick r:id="rId11"/>
              </a:rPr>
              <a:t>deadlines</a:t>
            </a:r>
            <a:r>
              <a:rPr lang="en-GB" sz="800">
                <a:solidFill>
                  <a:srgbClr val="EFEFEF"/>
                </a:solidFill>
              </a:rPr>
              <a:t>. There are quite a few to go but almost all fundamental systems are in place (text renderer, UI system, Scene manager, factory). Building on this should be easy. The upcoming days will be focussed more on actual gameplay elements. But I first will add support for SOIs because the teachers wanted to see that.</a:t>
            </a:r>
            <a:endParaRPr sz="800">
              <a:solidFill>
                <a:srgbClr val="EFEFEF"/>
              </a:solidFill>
            </a:endParaRPr>
          </a:p>
        </p:txBody>
      </p:sp>
      <p:sp>
        <p:nvSpPr>
          <p:cNvPr id="179" name="Google Shape;179;p31"/>
          <p:cNvSpPr txBox="1"/>
          <p:nvPr>
            <p:ph idx="1" type="body"/>
          </p:nvPr>
        </p:nvSpPr>
        <p:spPr>
          <a:xfrm>
            <a:off x="6012825" y="3426800"/>
            <a:ext cx="3052200" cy="464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EFEFEF"/>
                </a:solidFill>
              </a:rPr>
              <a:t>Next steps</a:t>
            </a:r>
            <a:endParaRPr>
              <a:solidFill>
                <a:srgbClr val="EFEFE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UAS 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